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78" r:id="rId1"/>
    <p:sldMasterId id="2147483679" r:id="rId2"/>
  </p:sldMasterIdLst>
  <p:notesMasterIdLst>
    <p:notesMasterId r:id="rId2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6" r:id="rId24"/>
  </p:sldIdLst>
  <p:sldSz cx="12192000" cy="6858000"/>
  <p:notesSz cx="9926638" cy="14355763"/>
  <p:embeddedFontLst>
    <p:embeddedFont>
      <p:font typeface="Monda" panose="020B0604020202020204" charset="0"/>
      <p:regular r:id="rId26"/>
      <p:bold r:id="rId27"/>
    </p:embeddedFont>
    <p:embeddedFont>
      <p:font typeface="Open Sans" panose="020B0606030504020204" pitchFamily="34"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1.fntdata"/><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font" Target="fonts/font3.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6.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2"/>
            <a:ext cx="4301543" cy="720280"/>
          </a:xfrm>
          <a:prstGeom prst="rect">
            <a:avLst/>
          </a:prstGeom>
          <a:noFill/>
          <a:ln>
            <a:noFill/>
          </a:ln>
        </p:spPr>
        <p:txBody>
          <a:bodyPr spcFirstLastPara="1" wrap="square" lIns="132750" tIns="66375" rIns="132750" bIns="66375" anchor="t" anchorCtr="0">
            <a:noAutofit/>
          </a:bodyPr>
          <a:lstStyle>
            <a:lvl1pPr marR="0" lvl="0" algn="l" rtl="0">
              <a:spcBef>
                <a:spcPts val="0"/>
              </a:spcBef>
              <a:spcAft>
                <a:spcPts val="0"/>
              </a:spcAft>
              <a:buSzPts val="1400"/>
              <a:buNone/>
              <a:defRPr sz="17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5622800" y="2"/>
            <a:ext cx="4301543" cy="720280"/>
          </a:xfrm>
          <a:prstGeom prst="rect">
            <a:avLst/>
          </a:prstGeom>
          <a:noFill/>
          <a:ln>
            <a:noFill/>
          </a:ln>
        </p:spPr>
        <p:txBody>
          <a:bodyPr spcFirstLastPara="1" wrap="square" lIns="132750" tIns="66375" rIns="132750" bIns="66375" anchor="t" anchorCtr="0">
            <a:noAutofit/>
          </a:bodyPr>
          <a:lstStyle>
            <a:lvl1pPr marR="0" lvl="0" algn="r" rtl="0">
              <a:spcBef>
                <a:spcPts val="0"/>
              </a:spcBef>
              <a:spcAft>
                <a:spcPts val="0"/>
              </a:spcAft>
              <a:buSzPts val="1400"/>
              <a:buNone/>
              <a:defRPr sz="17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92665" y="6908712"/>
            <a:ext cx="7941310" cy="5652582"/>
          </a:xfrm>
          <a:prstGeom prst="rect">
            <a:avLst/>
          </a:prstGeom>
          <a:noFill/>
          <a:ln>
            <a:noFill/>
          </a:ln>
        </p:spPr>
        <p:txBody>
          <a:bodyPr spcFirstLastPara="1" wrap="square" lIns="132750" tIns="66375" rIns="132750" bIns="663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13635484"/>
            <a:ext cx="4301543" cy="720279"/>
          </a:xfrm>
          <a:prstGeom prst="rect">
            <a:avLst/>
          </a:prstGeom>
          <a:noFill/>
          <a:ln>
            <a:noFill/>
          </a:ln>
        </p:spPr>
        <p:txBody>
          <a:bodyPr spcFirstLastPara="1" wrap="square" lIns="132750" tIns="66375" rIns="132750" bIns="66375" anchor="b" anchorCtr="0">
            <a:noAutofit/>
          </a:bodyPr>
          <a:lstStyle>
            <a:lvl1pPr marR="0" lvl="0" algn="l" rtl="0">
              <a:spcBef>
                <a:spcPts val="0"/>
              </a:spcBef>
              <a:spcAft>
                <a:spcPts val="0"/>
              </a:spcAft>
              <a:buSzPts val="1400"/>
              <a:buNone/>
              <a:defRPr sz="17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5622800" y="13635484"/>
            <a:ext cx="4301543" cy="720279"/>
          </a:xfrm>
          <a:prstGeom prst="rect">
            <a:avLst/>
          </a:prstGeom>
          <a:noFill/>
          <a:ln>
            <a:noFill/>
          </a:ln>
        </p:spPr>
        <p:txBody>
          <a:bodyPr spcFirstLastPara="1" wrap="square" lIns="132750" tIns="66375" rIns="132750" bIns="66375" anchor="b" anchorCtr="0">
            <a:noAutofit/>
          </a:bodyPr>
          <a:lstStyle/>
          <a:p>
            <a:pPr marL="0" marR="0" lvl="0" indent="0" algn="r" rtl="0">
              <a:spcBef>
                <a:spcPts val="0"/>
              </a:spcBef>
              <a:spcAft>
                <a:spcPts val="0"/>
              </a:spcAft>
              <a:buNone/>
            </a:pPr>
            <a:fld id="{00000000-1234-1234-1234-123412341234}" type="slidenum">
              <a:rPr lang="da-DK" sz="1700" b="0" i="0" u="none" strike="noStrike" cap="none">
                <a:solidFill>
                  <a:schemeClr val="dk1"/>
                </a:solidFill>
                <a:latin typeface="Calibri"/>
                <a:ea typeface="Calibri"/>
                <a:cs typeface="Calibri"/>
                <a:sym typeface="Calibri"/>
              </a:rPr>
              <a:t>‹nr.›</a:t>
            </a:fld>
            <a:endParaRPr sz="17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1: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9" name="Google Shape;279;p1:notes"/>
          <p:cNvSpPr txBox="1">
            <a:spLocks noGrp="1"/>
          </p:cNvSpPr>
          <p:nvPr>
            <p:ph type="body" idx="1"/>
          </p:nvPr>
        </p:nvSpPr>
        <p:spPr>
          <a:xfrm>
            <a:off x="992665" y="6908712"/>
            <a:ext cx="7941310" cy="5652582"/>
          </a:xfrm>
          <a:prstGeom prst="rect">
            <a:avLst/>
          </a:prstGeom>
          <a:noFill/>
          <a:ln>
            <a:noFill/>
          </a:ln>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280" name="Google Shape;280;p1:notes"/>
          <p:cNvSpPr txBox="1">
            <a:spLocks noGrp="1"/>
          </p:cNvSpPr>
          <p:nvPr>
            <p:ph type="sldNum" idx="12"/>
          </p:nvPr>
        </p:nvSpPr>
        <p:spPr>
          <a:xfrm>
            <a:off x="5622800" y="13635484"/>
            <a:ext cx="4301543" cy="720279"/>
          </a:xfrm>
          <a:prstGeom prst="rect">
            <a:avLst/>
          </a:prstGeom>
          <a:noFill/>
          <a:ln>
            <a:noFill/>
          </a:ln>
        </p:spPr>
        <p:txBody>
          <a:bodyPr spcFirstLastPara="1" wrap="square" lIns="132750" tIns="66375" rIns="132750" bIns="66375" anchor="b" anchorCtr="0">
            <a:noAutofit/>
          </a:bodyPr>
          <a:lstStyle/>
          <a:p>
            <a:pPr marL="0" lvl="0" indent="0" algn="r" rtl="0">
              <a:spcBef>
                <a:spcPts val="0"/>
              </a:spcBef>
              <a:spcAft>
                <a:spcPts val="0"/>
              </a:spcAft>
              <a:buNone/>
            </a:pPr>
            <a:fld id="{00000000-1234-1234-1234-123412341234}" type="slidenum">
              <a:rPr lang="da-DK"/>
              <a:t>1</a:t>
            </a:fld>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p10: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367" name="Google Shape;367;p10: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11: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375" name="Google Shape;375;p11: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p12: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395" name="Google Shape;395;p12: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p13: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403" name="Google Shape;403;p13: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p14: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411" name="Google Shape;411;p14: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15: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430" name="Google Shape;430;p15: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Google Shape;446;p16: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447" name="Google Shape;447;p16: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p17: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455" name="Google Shape;455;p17: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18: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472" name="Google Shape;472;p18: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Google Shape;478;p19: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479" name="Google Shape;479;p19: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2: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289" name="Google Shape;289;p2: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Google Shape;497;p20: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498" name="Google Shape;498;p20: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Google Shape;497;p20: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498" name="Google Shape;498;p20: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672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3"/>
        <p:cNvGrpSpPr/>
        <p:nvPr/>
      </p:nvGrpSpPr>
      <p:grpSpPr>
        <a:xfrm>
          <a:off x="0" y="0"/>
          <a:ext cx="0" cy="0"/>
          <a:chOff x="0" y="0"/>
          <a:chExt cx="0" cy="0"/>
        </a:xfrm>
      </p:grpSpPr>
      <p:sp>
        <p:nvSpPr>
          <p:cNvPr id="504" name="Google Shape;504;p21: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505" name="Google Shape;505;p21: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3: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297" name="Google Shape;297;p3: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4: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304" name="Google Shape;304;p4: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5: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319" name="Google Shape;319;p5: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6: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340" name="Google Shape;340;p6: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7: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347" name="Google Shape;347;p7: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p8: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353" name="Google Shape;353;p8: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p9:notes"/>
          <p:cNvSpPr txBox="1">
            <a:spLocks noGrp="1"/>
          </p:cNvSpPr>
          <p:nvPr>
            <p:ph type="body" idx="1"/>
          </p:nvPr>
        </p:nvSpPr>
        <p:spPr>
          <a:xfrm>
            <a:off x="992665" y="6908712"/>
            <a:ext cx="7941310" cy="5652582"/>
          </a:xfrm>
          <a:prstGeom prst="rect">
            <a:avLst/>
          </a:prstGeom>
        </p:spPr>
        <p:txBody>
          <a:bodyPr spcFirstLastPara="1" wrap="square" lIns="132750" tIns="66375" rIns="132750" bIns="66375" anchor="t" anchorCtr="0">
            <a:noAutofit/>
          </a:bodyPr>
          <a:lstStyle/>
          <a:p>
            <a:pPr marL="0" lvl="0" indent="0" algn="l" rtl="0">
              <a:spcBef>
                <a:spcPts val="0"/>
              </a:spcBef>
              <a:spcAft>
                <a:spcPts val="0"/>
              </a:spcAft>
              <a:buNone/>
            </a:pPr>
            <a:endParaRPr dirty="0"/>
          </a:p>
        </p:txBody>
      </p:sp>
      <p:sp>
        <p:nvSpPr>
          <p:cNvPr id="360" name="Google Shape;360;p9:notes"/>
          <p:cNvSpPr>
            <a:spLocks noGrp="1" noRot="1" noChangeAspect="1"/>
          </p:cNvSpPr>
          <p:nvPr>
            <p:ph type="sldImg" idx="2"/>
          </p:nvPr>
        </p:nvSpPr>
        <p:spPr>
          <a:xfrm>
            <a:off x="657225" y="1795463"/>
            <a:ext cx="8612188" cy="48434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13"/>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90"/>
        <p:cNvGrpSpPr/>
        <p:nvPr/>
      </p:nvGrpSpPr>
      <p:grpSpPr>
        <a:xfrm>
          <a:off x="0" y="0"/>
          <a:ext cx="0" cy="0"/>
          <a:chOff x="0" y="0"/>
          <a:chExt cx="0" cy="0"/>
        </a:xfrm>
      </p:grpSpPr>
      <p:sp>
        <p:nvSpPr>
          <p:cNvPr id="91" name="Google Shape;91;p11"/>
          <p:cNvSpPr txBox="1">
            <a:spLocks noGrp="1"/>
          </p:cNvSpPr>
          <p:nvPr>
            <p:ph type="title"/>
          </p:nvPr>
        </p:nvSpPr>
        <p:spPr>
          <a:xfrm>
            <a:off x="1055865" y="2693225"/>
            <a:ext cx="10080000" cy="1193018"/>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8E1157"/>
              </a:buClr>
              <a:buSzPts val="4200"/>
              <a:buFont typeface="Arial"/>
              <a:buNone/>
              <a:defRPr sz="4200">
                <a:solidFill>
                  <a:srgbClr val="8E1157"/>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11"/>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93" name="Google Shape;93;p11"/>
          <p:cNvGrpSpPr/>
          <p:nvPr/>
        </p:nvGrpSpPr>
        <p:grpSpPr>
          <a:xfrm>
            <a:off x="1106267" y="6392429"/>
            <a:ext cx="804333" cy="142013"/>
            <a:chOff x="1125132" y="3909470"/>
            <a:chExt cx="1061948" cy="187498"/>
          </a:xfrm>
        </p:grpSpPr>
        <p:sp>
          <p:nvSpPr>
            <p:cNvPr id="94" name="Google Shape;94;p11"/>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95" name="Google Shape;95;p11"/>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96" name="Google Shape;96;p11"/>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97" name="Google Shape;97;p11"/>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pic>
        <p:nvPicPr>
          <p:cNvPr id="98" name="Google Shape;98;p11"/>
          <p:cNvPicPr preferRelativeResize="0"/>
          <p:nvPr/>
        </p:nvPicPr>
        <p:blipFill rotWithShape="1">
          <a:blip r:embed="rId2">
            <a:alphaModFix/>
          </a:blip>
          <a:srcRect/>
          <a:stretch/>
        </p:blipFill>
        <p:spPr>
          <a:xfrm>
            <a:off x="9860385" y="364383"/>
            <a:ext cx="1515610" cy="487696"/>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solidFill>
          <a:schemeClr val="lt1"/>
        </a:solidFill>
        <a:effectLst/>
      </p:bgPr>
    </p:bg>
    <p:spTree>
      <p:nvGrpSpPr>
        <p:cNvPr id="1" name="Shape 99"/>
        <p:cNvGrpSpPr/>
        <p:nvPr/>
      </p:nvGrpSpPr>
      <p:grpSpPr>
        <a:xfrm>
          <a:off x="0" y="0"/>
          <a:ext cx="0" cy="0"/>
          <a:chOff x="0" y="0"/>
          <a:chExt cx="0" cy="0"/>
        </a:xfrm>
      </p:grpSpPr>
      <p:sp>
        <p:nvSpPr>
          <p:cNvPr id="100" name="Google Shape;100;p12"/>
          <p:cNvSpPr/>
          <p:nvPr/>
        </p:nvSpPr>
        <p:spPr>
          <a:xfrm>
            <a:off x="0" y="-5084"/>
            <a:ext cx="12192000" cy="6868168"/>
          </a:xfrm>
          <a:prstGeom prst="rect">
            <a:avLst/>
          </a:prstGeom>
          <a:solidFill>
            <a:srgbClr val="8E1157"/>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r>
              <a:rPr lang="da-DK" sz="1200" b="0" i="0" u="none" strike="noStrike" cap="none" dirty="0">
                <a:solidFill>
                  <a:schemeClr val="lt1"/>
                </a:solidFill>
                <a:latin typeface="Monda"/>
                <a:ea typeface="Monda"/>
                <a:cs typeface="Monda"/>
                <a:sym typeface="Monda"/>
              </a:rPr>
              <a:t>    </a:t>
            </a:r>
            <a:endParaRPr dirty="0"/>
          </a:p>
        </p:txBody>
      </p:sp>
      <p:pic>
        <p:nvPicPr>
          <p:cNvPr id="101" name="Google Shape;101;p12"/>
          <p:cNvPicPr preferRelativeResize="0"/>
          <p:nvPr/>
        </p:nvPicPr>
        <p:blipFill rotWithShape="1">
          <a:blip r:embed="rId2">
            <a:alphaModFix/>
          </a:blip>
          <a:srcRect/>
          <a:stretch/>
        </p:blipFill>
        <p:spPr>
          <a:xfrm>
            <a:off x="9854066" y="367396"/>
            <a:ext cx="1515610" cy="487695"/>
          </a:xfrm>
          <a:prstGeom prst="rect">
            <a:avLst/>
          </a:prstGeom>
          <a:noFill/>
          <a:ln>
            <a:noFill/>
          </a:ln>
        </p:spPr>
      </p:pic>
      <p:pic>
        <p:nvPicPr>
          <p:cNvPr id="102" name="Google Shape;102;p12"/>
          <p:cNvPicPr preferRelativeResize="0"/>
          <p:nvPr/>
        </p:nvPicPr>
        <p:blipFill rotWithShape="1">
          <a:blip r:embed="rId3">
            <a:alphaModFix/>
          </a:blip>
          <a:srcRect/>
          <a:stretch/>
        </p:blipFill>
        <p:spPr>
          <a:xfrm>
            <a:off x="11139423" y="4715662"/>
            <a:ext cx="1046258" cy="2142339"/>
          </a:xfrm>
          <a:prstGeom prst="rect">
            <a:avLst/>
          </a:prstGeom>
          <a:noFill/>
          <a:ln>
            <a:noFill/>
          </a:ln>
        </p:spPr>
      </p:pic>
      <p:sp>
        <p:nvSpPr>
          <p:cNvPr id="103" name="Google Shape;103;p12"/>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sz="42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 name="Google Shape;104;p12"/>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chemeClr val="lt1"/>
                </a:solidFill>
                <a:latin typeface="Open Sans"/>
                <a:ea typeface="Open Sans"/>
                <a:cs typeface="Open Sans"/>
                <a:sym typeface="Open Sans"/>
              </a:defRPr>
            </a:lvl1pPr>
            <a:lvl2pPr marL="0" lvl="1" indent="0" algn="r">
              <a:spcBef>
                <a:spcPts val="0"/>
              </a:spcBef>
              <a:buNone/>
              <a:defRPr sz="1000" b="0" i="0" u="none" strike="noStrike" cap="none">
                <a:solidFill>
                  <a:schemeClr val="lt1"/>
                </a:solidFill>
                <a:latin typeface="Open Sans"/>
                <a:ea typeface="Open Sans"/>
                <a:cs typeface="Open Sans"/>
                <a:sym typeface="Open Sans"/>
              </a:defRPr>
            </a:lvl2pPr>
            <a:lvl3pPr marL="0" lvl="2" indent="0" algn="r">
              <a:spcBef>
                <a:spcPts val="0"/>
              </a:spcBef>
              <a:buNone/>
              <a:defRPr sz="1000" b="0" i="0" u="none" strike="noStrike" cap="none">
                <a:solidFill>
                  <a:schemeClr val="lt1"/>
                </a:solidFill>
                <a:latin typeface="Open Sans"/>
                <a:ea typeface="Open Sans"/>
                <a:cs typeface="Open Sans"/>
                <a:sym typeface="Open Sans"/>
              </a:defRPr>
            </a:lvl3pPr>
            <a:lvl4pPr marL="0" lvl="3" indent="0" algn="r">
              <a:spcBef>
                <a:spcPts val="0"/>
              </a:spcBef>
              <a:buNone/>
              <a:defRPr sz="1000" b="0" i="0" u="none" strike="noStrike" cap="none">
                <a:solidFill>
                  <a:schemeClr val="lt1"/>
                </a:solidFill>
                <a:latin typeface="Open Sans"/>
                <a:ea typeface="Open Sans"/>
                <a:cs typeface="Open Sans"/>
                <a:sym typeface="Open Sans"/>
              </a:defRPr>
            </a:lvl4pPr>
            <a:lvl5pPr marL="0" lvl="4" indent="0" algn="r">
              <a:spcBef>
                <a:spcPts val="0"/>
              </a:spcBef>
              <a:buNone/>
              <a:defRPr sz="1000" b="0" i="0" u="none" strike="noStrike" cap="none">
                <a:solidFill>
                  <a:schemeClr val="lt1"/>
                </a:solidFill>
                <a:latin typeface="Open Sans"/>
                <a:ea typeface="Open Sans"/>
                <a:cs typeface="Open Sans"/>
                <a:sym typeface="Open Sans"/>
              </a:defRPr>
            </a:lvl5pPr>
            <a:lvl6pPr marL="0" lvl="5" indent="0" algn="r">
              <a:spcBef>
                <a:spcPts val="0"/>
              </a:spcBef>
              <a:buNone/>
              <a:defRPr sz="1000" b="0" i="0" u="none" strike="noStrike" cap="none">
                <a:solidFill>
                  <a:schemeClr val="lt1"/>
                </a:solidFill>
                <a:latin typeface="Open Sans"/>
                <a:ea typeface="Open Sans"/>
                <a:cs typeface="Open Sans"/>
                <a:sym typeface="Open Sans"/>
              </a:defRPr>
            </a:lvl6pPr>
            <a:lvl7pPr marL="0" lvl="6" indent="0" algn="r">
              <a:spcBef>
                <a:spcPts val="0"/>
              </a:spcBef>
              <a:buNone/>
              <a:defRPr sz="1000" b="0" i="0" u="none" strike="noStrike" cap="none">
                <a:solidFill>
                  <a:schemeClr val="lt1"/>
                </a:solidFill>
                <a:latin typeface="Open Sans"/>
                <a:ea typeface="Open Sans"/>
                <a:cs typeface="Open Sans"/>
                <a:sym typeface="Open Sans"/>
              </a:defRPr>
            </a:lvl7pPr>
            <a:lvl8pPr marL="0" lvl="7" indent="0" algn="r">
              <a:spcBef>
                <a:spcPts val="0"/>
              </a:spcBef>
              <a:buNone/>
              <a:defRPr sz="1000" b="0" i="0" u="none" strike="noStrike" cap="none">
                <a:solidFill>
                  <a:schemeClr val="lt1"/>
                </a:solidFill>
                <a:latin typeface="Open Sans"/>
                <a:ea typeface="Open Sans"/>
                <a:cs typeface="Open Sans"/>
                <a:sym typeface="Open Sans"/>
              </a:defRPr>
            </a:lvl8pPr>
            <a:lvl9pPr marL="0" lvl="8" indent="0" algn="r">
              <a:spcBef>
                <a:spcPts val="0"/>
              </a:spcBef>
              <a:buNone/>
              <a:defRPr sz="1000" b="0" i="0" u="none" strike="noStrike" cap="none">
                <a:solidFill>
                  <a:schemeClr val="lt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105" name="Google Shape;105;p12"/>
          <p:cNvGrpSpPr/>
          <p:nvPr/>
        </p:nvGrpSpPr>
        <p:grpSpPr>
          <a:xfrm>
            <a:off x="1106267" y="6392429"/>
            <a:ext cx="804333" cy="142013"/>
            <a:chOff x="1125132" y="3909470"/>
            <a:chExt cx="1061948" cy="187498"/>
          </a:xfrm>
        </p:grpSpPr>
        <p:sp>
          <p:nvSpPr>
            <p:cNvPr id="106" name="Google Shape;106;p12"/>
            <p:cNvSpPr/>
            <p:nvPr/>
          </p:nvSpPr>
          <p:spPr>
            <a:xfrm>
              <a:off x="112513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07" name="Google Shape;107;p12"/>
            <p:cNvSpPr/>
            <p:nvPr/>
          </p:nvSpPr>
          <p:spPr>
            <a:xfrm>
              <a:off x="1416615"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08" name="Google Shape;108;p12"/>
            <p:cNvSpPr/>
            <p:nvPr/>
          </p:nvSpPr>
          <p:spPr>
            <a:xfrm>
              <a:off x="1708098"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09" name="Google Shape;109;p12"/>
            <p:cNvSpPr/>
            <p:nvPr/>
          </p:nvSpPr>
          <p:spPr>
            <a:xfrm>
              <a:off x="199958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5_Section Header">
  <p:cSld name="5_Section Header">
    <p:bg>
      <p:bgPr>
        <a:solidFill>
          <a:schemeClr val="lt1"/>
        </a:solidFill>
        <a:effectLst/>
      </p:bgPr>
    </p:bg>
    <p:spTree>
      <p:nvGrpSpPr>
        <p:cNvPr id="1" name="Shape 110"/>
        <p:cNvGrpSpPr/>
        <p:nvPr/>
      </p:nvGrpSpPr>
      <p:grpSpPr>
        <a:xfrm>
          <a:off x="0" y="0"/>
          <a:ext cx="0" cy="0"/>
          <a:chOff x="0" y="0"/>
          <a:chExt cx="0" cy="0"/>
        </a:xfrm>
      </p:grpSpPr>
      <p:sp>
        <p:nvSpPr>
          <p:cNvPr id="111" name="Google Shape;111;p13"/>
          <p:cNvSpPr/>
          <p:nvPr/>
        </p:nvSpPr>
        <p:spPr>
          <a:xfrm>
            <a:off x="-17142" y="0"/>
            <a:ext cx="12192000" cy="6858000"/>
          </a:xfrm>
          <a:prstGeom prst="rect">
            <a:avLst/>
          </a:prstGeom>
          <a:solidFill>
            <a:srgbClr val="006D96"/>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r>
              <a:rPr lang="da-DK" sz="1200" b="0" i="0" u="none" strike="noStrike" cap="none" dirty="0">
                <a:solidFill>
                  <a:schemeClr val="lt1"/>
                </a:solidFill>
                <a:latin typeface="Monda"/>
                <a:ea typeface="Monda"/>
                <a:cs typeface="Monda"/>
                <a:sym typeface="Monda"/>
              </a:rPr>
              <a:t>      </a:t>
            </a:r>
            <a:endParaRPr dirty="0"/>
          </a:p>
        </p:txBody>
      </p:sp>
      <p:pic>
        <p:nvPicPr>
          <p:cNvPr id="112" name="Google Shape;112;p13"/>
          <p:cNvPicPr preferRelativeResize="0"/>
          <p:nvPr/>
        </p:nvPicPr>
        <p:blipFill rotWithShape="1">
          <a:blip r:embed="rId2">
            <a:alphaModFix/>
          </a:blip>
          <a:srcRect/>
          <a:stretch/>
        </p:blipFill>
        <p:spPr>
          <a:xfrm>
            <a:off x="11128599" y="4715660"/>
            <a:ext cx="1046259" cy="2142340"/>
          </a:xfrm>
          <a:prstGeom prst="rect">
            <a:avLst/>
          </a:prstGeom>
          <a:noFill/>
          <a:ln>
            <a:noFill/>
          </a:ln>
        </p:spPr>
      </p:pic>
      <p:pic>
        <p:nvPicPr>
          <p:cNvPr id="113" name="Google Shape;113;p13"/>
          <p:cNvPicPr preferRelativeResize="0"/>
          <p:nvPr/>
        </p:nvPicPr>
        <p:blipFill rotWithShape="1">
          <a:blip r:embed="rId3">
            <a:alphaModFix/>
          </a:blip>
          <a:srcRect/>
          <a:stretch/>
        </p:blipFill>
        <p:spPr>
          <a:xfrm>
            <a:off x="9843243" y="367396"/>
            <a:ext cx="1515610" cy="487695"/>
          </a:xfrm>
          <a:prstGeom prst="rect">
            <a:avLst/>
          </a:prstGeom>
          <a:noFill/>
          <a:ln>
            <a:noFill/>
          </a:ln>
        </p:spPr>
      </p:pic>
      <p:sp>
        <p:nvSpPr>
          <p:cNvPr id="114" name="Google Shape;114;p13"/>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115" name="Google Shape;115;p13"/>
          <p:cNvGrpSpPr/>
          <p:nvPr/>
        </p:nvGrpSpPr>
        <p:grpSpPr>
          <a:xfrm>
            <a:off x="1106267" y="6392429"/>
            <a:ext cx="804333" cy="142013"/>
            <a:chOff x="1125132" y="3909470"/>
            <a:chExt cx="1061948" cy="187498"/>
          </a:xfrm>
        </p:grpSpPr>
        <p:sp>
          <p:nvSpPr>
            <p:cNvPr id="116" name="Google Shape;116;p13"/>
            <p:cNvSpPr/>
            <p:nvPr/>
          </p:nvSpPr>
          <p:spPr>
            <a:xfrm>
              <a:off x="112513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17" name="Google Shape;117;p13"/>
            <p:cNvSpPr/>
            <p:nvPr/>
          </p:nvSpPr>
          <p:spPr>
            <a:xfrm>
              <a:off x="1416615"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18" name="Google Shape;118;p13"/>
            <p:cNvSpPr/>
            <p:nvPr/>
          </p:nvSpPr>
          <p:spPr>
            <a:xfrm>
              <a:off x="1708098"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19" name="Google Shape;119;p13"/>
            <p:cNvSpPr/>
            <p:nvPr/>
          </p:nvSpPr>
          <p:spPr>
            <a:xfrm>
              <a:off x="199958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
        <p:nvSpPr>
          <p:cNvPr id="120" name="Google Shape;120;p13"/>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chemeClr val="lt1"/>
                </a:solidFill>
                <a:latin typeface="Open Sans"/>
                <a:ea typeface="Open Sans"/>
                <a:cs typeface="Open Sans"/>
                <a:sym typeface="Open Sans"/>
              </a:defRPr>
            </a:lvl1pPr>
            <a:lvl2pPr marL="0" lvl="1" indent="0" algn="r">
              <a:spcBef>
                <a:spcPts val="0"/>
              </a:spcBef>
              <a:buNone/>
              <a:defRPr sz="1000" b="0" i="0" u="none" strike="noStrike" cap="none">
                <a:solidFill>
                  <a:schemeClr val="lt1"/>
                </a:solidFill>
                <a:latin typeface="Open Sans"/>
                <a:ea typeface="Open Sans"/>
                <a:cs typeface="Open Sans"/>
                <a:sym typeface="Open Sans"/>
              </a:defRPr>
            </a:lvl2pPr>
            <a:lvl3pPr marL="0" lvl="2" indent="0" algn="r">
              <a:spcBef>
                <a:spcPts val="0"/>
              </a:spcBef>
              <a:buNone/>
              <a:defRPr sz="1000" b="0" i="0" u="none" strike="noStrike" cap="none">
                <a:solidFill>
                  <a:schemeClr val="lt1"/>
                </a:solidFill>
                <a:latin typeface="Open Sans"/>
                <a:ea typeface="Open Sans"/>
                <a:cs typeface="Open Sans"/>
                <a:sym typeface="Open Sans"/>
              </a:defRPr>
            </a:lvl3pPr>
            <a:lvl4pPr marL="0" lvl="3" indent="0" algn="r">
              <a:spcBef>
                <a:spcPts val="0"/>
              </a:spcBef>
              <a:buNone/>
              <a:defRPr sz="1000" b="0" i="0" u="none" strike="noStrike" cap="none">
                <a:solidFill>
                  <a:schemeClr val="lt1"/>
                </a:solidFill>
                <a:latin typeface="Open Sans"/>
                <a:ea typeface="Open Sans"/>
                <a:cs typeface="Open Sans"/>
                <a:sym typeface="Open Sans"/>
              </a:defRPr>
            </a:lvl4pPr>
            <a:lvl5pPr marL="0" lvl="4" indent="0" algn="r">
              <a:spcBef>
                <a:spcPts val="0"/>
              </a:spcBef>
              <a:buNone/>
              <a:defRPr sz="1000" b="0" i="0" u="none" strike="noStrike" cap="none">
                <a:solidFill>
                  <a:schemeClr val="lt1"/>
                </a:solidFill>
                <a:latin typeface="Open Sans"/>
                <a:ea typeface="Open Sans"/>
                <a:cs typeface="Open Sans"/>
                <a:sym typeface="Open Sans"/>
              </a:defRPr>
            </a:lvl5pPr>
            <a:lvl6pPr marL="0" lvl="5" indent="0" algn="r">
              <a:spcBef>
                <a:spcPts val="0"/>
              </a:spcBef>
              <a:buNone/>
              <a:defRPr sz="1000" b="0" i="0" u="none" strike="noStrike" cap="none">
                <a:solidFill>
                  <a:schemeClr val="lt1"/>
                </a:solidFill>
                <a:latin typeface="Open Sans"/>
                <a:ea typeface="Open Sans"/>
                <a:cs typeface="Open Sans"/>
                <a:sym typeface="Open Sans"/>
              </a:defRPr>
            </a:lvl6pPr>
            <a:lvl7pPr marL="0" lvl="6" indent="0" algn="r">
              <a:spcBef>
                <a:spcPts val="0"/>
              </a:spcBef>
              <a:buNone/>
              <a:defRPr sz="1000" b="0" i="0" u="none" strike="noStrike" cap="none">
                <a:solidFill>
                  <a:schemeClr val="lt1"/>
                </a:solidFill>
                <a:latin typeface="Open Sans"/>
                <a:ea typeface="Open Sans"/>
                <a:cs typeface="Open Sans"/>
                <a:sym typeface="Open Sans"/>
              </a:defRPr>
            </a:lvl7pPr>
            <a:lvl8pPr marL="0" lvl="7" indent="0" algn="r">
              <a:spcBef>
                <a:spcPts val="0"/>
              </a:spcBef>
              <a:buNone/>
              <a:defRPr sz="1000" b="0" i="0" u="none" strike="noStrike" cap="none">
                <a:solidFill>
                  <a:schemeClr val="lt1"/>
                </a:solidFill>
                <a:latin typeface="Open Sans"/>
                <a:ea typeface="Open Sans"/>
                <a:cs typeface="Open Sans"/>
                <a:sym typeface="Open Sans"/>
              </a:defRPr>
            </a:lvl8pPr>
            <a:lvl9pPr marL="0" lvl="8" indent="0" algn="r">
              <a:spcBef>
                <a:spcPts val="0"/>
              </a:spcBef>
              <a:buNone/>
              <a:defRPr sz="1000" b="0" i="0" u="none" strike="noStrike" cap="none">
                <a:solidFill>
                  <a:schemeClr val="lt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pic>
        <p:nvPicPr>
          <p:cNvPr id="121" name="Google Shape;121;p13"/>
          <p:cNvPicPr preferRelativeResize="0"/>
          <p:nvPr/>
        </p:nvPicPr>
        <p:blipFill rotWithShape="1">
          <a:blip r:embed="rId4">
            <a:alphaModFix/>
          </a:blip>
          <a:srcRect/>
          <a:stretch/>
        </p:blipFill>
        <p:spPr>
          <a:xfrm>
            <a:off x="9843243" y="367396"/>
            <a:ext cx="1515610" cy="487696"/>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2_Section Header">
  <p:cSld name="12_Section Header">
    <p:bg>
      <p:bgPr>
        <a:solidFill>
          <a:schemeClr val="lt1"/>
        </a:solidFill>
        <a:effectLst/>
      </p:bgPr>
    </p:bg>
    <p:spTree>
      <p:nvGrpSpPr>
        <p:cNvPr id="1" name="Shape 122"/>
        <p:cNvGrpSpPr/>
        <p:nvPr/>
      </p:nvGrpSpPr>
      <p:grpSpPr>
        <a:xfrm>
          <a:off x="0" y="0"/>
          <a:ext cx="0" cy="0"/>
          <a:chOff x="0" y="0"/>
          <a:chExt cx="0" cy="0"/>
        </a:xfrm>
      </p:grpSpPr>
      <p:sp>
        <p:nvSpPr>
          <p:cNvPr id="123" name="Google Shape;123;p14"/>
          <p:cNvSpPr/>
          <p:nvPr/>
        </p:nvSpPr>
        <p:spPr>
          <a:xfrm>
            <a:off x="0" y="0"/>
            <a:ext cx="12192000" cy="6858000"/>
          </a:xfrm>
          <a:prstGeom prst="rect">
            <a:avLst/>
          </a:prstGeom>
          <a:solidFill>
            <a:srgbClr val="F9AE00"/>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r>
              <a:rPr lang="da-DK" sz="1200" b="0" i="0" u="none" strike="noStrike" cap="none" dirty="0">
                <a:solidFill>
                  <a:schemeClr val="lt1"/>
                </a:solidFill>
                <a:latin typeface="Monda"/>
                <a:ea typeface="Monda"/>
                <a:cs typeface="Monda"/>
                <a:sym typeface="Monda"/>
              </a:rPr>
              <a:t>      </a:t>
            </a:r>
            <a:endParaRPr dirty="0"/>
          </a:p>
        </p:txBody>
      </p:sp>
      <p:pic>
        <p:nvPicPr>
          <p:cNvPr id="124" name="Google Shape;124;p14"/>
          <p:cNvPicPr preferRelativeResize="0"/>
          <p:nvPr/>
        </p:nvPicPr>
        <p:blipFill rotWithShape="1">
          <a:blip r:embed="rId2">
            <a:alphaModFix/>
          </a:blip>
          <a:srcRect/>
          <a:stretch/>
        </p:blipFill>
        <p:spPr>
          <a:xfrm>
            <a:off x="11145741" y="4715660"/>
            <a:ext cx="1046259" cy="2142339"/>
          </a:xfrm>
          <a:prstGeom prst="rect">
            <a:avLst/>
          </a:prstGeom>
          <a:noFill/>
          <a:ln>
            <a:noFill/>
          </a:ln>
        </p:spPr>
      </p:pic>
      <p:pic>
        <p:nvPicPr>
          <p:cNvPr id="125" name="Google Shape;125;p14"/>
          <p:cNvPicPr preferRelativeResize="0"/>
          <p:nvPr/>
        </p:nvPicPr>
        <p:blipFill rotWithShape="1">
          <a:blip r:embed="rId3">
            <a:alphaModFix/>
          </a:blip>
          <a:srcRect/>
          <a:stretch/>
        </p:blipFill>
        <p:spPr>
          <a:xfrm>
            <a:off x="9859427" y="367396"/>
            <a:ext cx="1515610" cy="487695"/>
          </a:xfrm>
          <a:prstGeom prst="rect">
            <a:avLst/>
          </a:prstGeom>
          <a:noFill/>
          <a:ln>
            <a:noFill/>
          </a:ln>
        </p:spPr>
      </p:pic>
      <p:sp>
        <p:nvSpPr>
          <p:cNvPr id="126" name="Google Shape;126;p14"/>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127" name="Google Shape;127;p14"/>
          <p:cNvGrpSpPr/>
          <p:nvPr/>
        </p:nvGrpSpPr>
        <p:grpSpPr>
          <a:xfrm>
            <a:off x="1106267" y="6392429"/>
            <a:ext cx="804333" cy="142013"/>
            <a:chOff x="1125132" y="3909470"/>
            <a:chExt cx="1061948" cy="187498"/>
          </a:xfrm>
        </p:grpSpPr>
        <p:sp>
          <p:nvSpPr>
            <p:cNvPr id="128" name="Google Shape;128;p14"/>
            <p:cNvSpPr/>
            <p:nvPr/>
          </p:nvSpPr>
          <p:spPr>
            <a:xfrm>
              <a:off x="112513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29" name="Google Shape;129;p14"/>
            <p:cNvSpPr/>
            <p:nvPr/>
          </p:nvSpPr>
          <p:spPr>
            <a:xfrm>
              <a:off x="1416615"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30" name="Google Shape;130;p14"/>
            <p:cNvSpPr/>
            <p:nvPr/>
          </p:nvSpPr>
          <p:spPr>
            <a:xfrm>
              <a:off x="1708098"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31" name="Google Shape;131;p14"/>
            <p:cNvSpPr/>
            <p:nvPr/>
          </p:nvSpPr>
          <p:spPr>
            <a:xfrm>
              <a:off x="199958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
        <p:nvSpPr>
          <p:cNvPr id="132" name="Google Shape;132;p14"/>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chemeClr val="lt1"/>
                </a:solidFill>
                <a:latin typeface="Open Sans"/>
                <a:ea typeface="Open Sans"/>
                <a:cs typeface="Open Sans"/>
                <a:sym typeface="Open Sans"/>
              </a:defRPr>
            </a:lvl1pPr>
            <a:lvl2pPr marL="0" lvl="1" indent="0" algn="r">
              <a:spcBef>
                <a:spcPts val="0"/>
              </a:spcBef>
              <a:buNone/>
              <a:defRPr sz="1000" b="0" i="0" u="none" strike="noStrike" cap="none">
                <a:solidFill>
                  <a:schemeClr val="lt1"/>
                </a:solidFill>
                <a:latin typeface="Open Sans"/>
                <a:ea typeface="Open Sans"/>
                <a:cs typeface="Open Sans"/>
                <a:sym typeface="Open Sans"/>
              </a:defRPr>
            </a:lvl2pPr>
            <a:lvl3pPr marL="0" lvl="2" indent="0" algn="r">
              <a:spcBef>
                <a:spcPts val="0"/>
              </a:spcBef>
              <a:buNone/>
              <a:defRPr sz="1000" b="0" i="0" u="none" strike="noStrike" cap="none">
                <a:solidFill>
                  <a:schemeClr val="lt1"/>
                </a:solidFill>
                <a:latin typeface="Open Sans"/>
                <a:ea typeface="Open Sans"/>
                <a:cs typeface="Open Sans"/>
                <a:sym typeface="Open Sans"/>
              </a:defRPr>
            </a:lvl3pPr>
            <a:lvl4pPr marL="0" lvl="3" indent="0" algn="r">
              <a:spcBef>
                <a:spcPts val="0"/>
              </a:spcBef>
              <a:buNone/>
              <a:defRPr sz="1000" b="0" i="0" u="none" strike="noStrike" cap="none">
                <a:solidFill>
                  <a:schemeClr val="lt1"/>
                </a:solidFill>
                <a:latin typeface="Open Sans"/>
                <a:ea typeface="Open Sans"/>
                <a:cs typeface="Open Sans"/>
                <a:sym typeface="Open Sans"/>
              </a:defRPr>
            </a:lvl4pPr>
            <a:lvl5pPr marL="0" lvl="4" indent="0" algn="r">
              <a:spcBef>
                <a:spcPts val="0"/>
              </a:spcBef>
              <a:buNone/>
              <a:defRPr sz="1000" b="0" i="0" u="none" strike="noStrike" cap="none">
                <a:solidFill>
                  <a:schemeClr val="lt1"/>
                </a:solidFill>
                <a:latin typeface="Open Sans"/>
                <a:ea typeface="Open Sans"/>
                <a:cs typeface="Open Sans"/>
                <a:sym typeface="Open Sans"/>
              </a:defRPr>
            </a:lvl5pPr>
            <a:lvl6pPr marL="0" lvl="5" indent="0" algn="r">
              <a:spcBef>
                <a:spcPts val="0"/>
              </a:spcBef>
              <a:buNone/>
              <a:defRPr sz="1000" b="0" i="0" u="none" strike="noStrike" cap="none">
                <a:solidFill>
                  <a:schemeClr val="lt1"/>
                </a:solidFill>
                <a:latin typeface="Open Sans"/>
                <a:ea typeface="Open Sans"/>
                <a:cs typeface="Open Sans"/>
                <a:sym typeface="Open Sans"/>
              </a:defRPr>
            </a:lvl6pPr>
            <a:lvl7pPr marL="0" lvl="6" indent="0" algn="r">
              <a:spcBef>
                <a:spcPts val="0"/>
              </a:spcBef>
              <a:buNone/>
              <a:defRPr sz="1000" b="0" i="0" u="none" strike="noStrike" cap="none">
                <a:solidFill>
                  <a:schemeClr val="lt1"/>
                </a:solidFill>
                <a:latin typeface="Open Sans"/>
                <a:ea typeface="Open Sans"/>
                <a:cs typeface="Open Sans"/>
                <a:sym typeface="Open Sans"/>
              </a:defRPr>
            </a:lvl7pPr>
            <a:lvl8pPr marL="0" lvl="7" indent="0" algn="r">
              <a:spcBef>
                <a:spcPts val="0"/>
              </a:spcBef>
              <a:buNone/>
              <a:defRPr sz="1000" b="0" i="0" u="none" strike="noStrike" cap="none">
                <a:solidFill>
                  <a:schemeClr val="lt1"/>
                </a:solidFill>
                <a:latin typeface="Open Sans"/>
                <a:ea typeface="Open Sans"/>
                <a:cs typeface="Open Sans"/>
                <a:sym typeface="Open Sans"/>
              </a:defRPr>
            </a:lvl8pPr>
            <a:lvl9pPr marL="0" lvl="8" indent="0" algn="r">
              <a:spcBef>
                <a:spcPts val="0"/>
              </a:spcBef>
              <a:buNone/>
              <a:defRPr sz="1000" b="0" i="0" u="none" strike="noStrike" cap="none">
                <a:solidFill>
                  <a:schemeClr val="lt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4_Section Header">
  <p:cSld name="4_Section Header">
    <p:bg>
      <p:bgPr>
        <a:solidFill>
          <a:schemeClr val="lt1"/>
        </a:solidFill>
        <a:effectLst/>
      </p:bgPr>
    </p:bg>
    <p:spTree>
      <p:nvGrpSpPr>
        <p:cNvPr id="1" name="Shape 133"/>
        <p:cNvGrpSpPr/>
        <p:nvPr/>
      </p:nvGrpSpPr>
      <p:grpSpPr>
        <a:xfrm>
          <a:off x="0" y="0"/>
          <a:ext cx="0" cy="0"/>
          <a:chOff x="0" y="0"/>
          <a:chExt cx="0" cy="0"/>
        </a:xfrm>
      </p:grpSpPr>
      <p:sp>
        <p:nvSpPr>
          <p:cNvPr id="134" name="Google Shape;134;p15"/>
          <p:cNvSpPr/>
          <p:nvPr/>
        </p:nvSpPr>
        <p:spPr>
          <a:xfrm>
            <a:off x="0" y="-1779"/>
            <a:ext cx="12192000" cy="6858000"/>
          </a:xfrm>
          <a:prstGeom prst="rect">
            <a:avLst/>
          </a:prstGeom>
          <a:solidFill>
            <a:srgbClr val="6C8337"/>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135" name="Google Shape;135;p15"/>
          <p:cNvPicPr preferRelativeResize="0"/>
          <p:nvPr/>
        </p:nvPicPr>
        <p:blipFill rotWithShape="1">
          <a:blip r:embed="rId2">
            <a:alphaModFix/>
          </a:blip>
          <a:srcRect/>
          <a:stretch/>
        </p:blipFill>
        <p:spPr>
          <a:xfrm>
            <a:off x="11143826" y="4715660"/>
            <a:ext cx="1046259" cy="2142339"/>
          </a:xfrm>
          <a:prstGeom prst="rect">
            <a:avLst/>
          </a:prstGeom>
          <a:noFill/>
          <a:ln>
            <a:noFill/>
          </a:ln>
        </p:spPr>
      </p:pic>
      <p:pic>
        <p:nvPicPr>
          <p:cNvPr id="136" name="Google Shape;136;p15"/>
          <p:cNvPicPr preferRelativeResize="0"/>
          <p:nvPr/>
        </p:nvPicPr>
        <p:blipFill rotWithShape="1">
          <a:blip r:embed="rId3">
            <a:alphaModFix/>
          </a:blip>
          <a:srcRect/>
          <a:stretch/>
        </p:blipFill>
        <p:spPr>
          <a:xfrm>
            <a:off x="9859427" y="367396"/>
            <a:ext cx="1515610" cy="487695"/>
          </a:xfrm>
          <a:prstGeom prst="rect">
            <a:avLst/>
          </a:prstGeom>
          <a:noFill/>
          <a:ln>
            <a:noFill/>
          </a:ln>
        </p:spPr>
      </p:pic>
      <p:sp>
        <p:nvSpPr>
          <p:cNvPr id="137" name="Google Shape;137;p15"/>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8" name="Google Shape;138;p15"/>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139" name="Google Shape;139;p15"/>
          <p:cNvGrpSpPr/>
          <p:nvPr/>
        </p:nvGrpSpPr>
        <p:grpSpPr>
          <a:xfrm>
            <a:off x="1106267" y="6392429"/>
            <a:ext cx="804333" cy="142013"/>
            <a:chOff x="1125132" y="3909470"/>
            <a:chExt cx="1061948" cy="187498"/>
          </a:xfrm>
        </p:grpSpPr>
        <p:sp>
          <p:nvSpPr>
            <p:cNvPr id="140" name="Google Shape;140;p15"/>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41" name="Google Shape;141;p15"/>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42" name="Google Shape;142;p15"/>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43" name="Google Shape;143;p15"/>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3_Section Header">
  <p:cSld name="13_Section Header">
    <p:bg>
      <p:bgPr>
        <a:solidFill>
          <a:schemeClr val="lt1"/>
        </a:solidFill>
        <a:effectLst/>
      </p:bgPr>
    </p:bg>
    <p:spTree>
      <p:nvGrpSpPr>
        <p:cNvPr id="1" name="Shape 144"/>
        <p:cNvGrpSpPr/>
        <p:nvPr/>
      </p:nvGrpSpPr>
      <p:grpSpPr>
        <a:xfrm>
          <a:off x="0" y="0"/>
          <a:ext cx="0" cy="0"/>
          <a:chOff x="0" y="0"/>
          <a:chExt cx="0" cy="0"/>
        </a:xfrm>
      </p:grpSpPr>
      <p:sp>
        <p:nvSpPr>
          <p:cNvPr id="145" name="Google Shape;145;p16"/>
          <p:cNvSpPr/>
          <p:nvPr/>
        </p:nvSpPr>
        <p:spPr>
          <a:xfrm>
            <a:off x="0" y="0"/>
            <a:ext cx="12192000" cy="6858000"/>
          </a:xfrm>
          <a:prstGeom prst="rect">
            <a:avLst/>
          </a:prstGeom>
          <a:solidFill>
            <a:srgbClr val="B94C3D"/>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146" name="Google Shape;146;p16"/>
          <p:cNvPicPr preferRelativeResize="0"/>
          <p:nvPr/>
        </p:nvPicPr>
        <p:blipFill rotWithShape="1">
          <a:blip r:embed="rId2">
            <a:alphaModFix/>
          </a:blip>
          <a:srcRect/>
          <a:stretch/>
        </p:blipFill>
        <p:spPr>
          <a:xfrm>
            <a:off x="9859427" y="367396"/>
            <a:ext cx="1515610" cy="487695"/>
          </a:xfrm>
          <a:prstGeom prst="rect">
            <a:avLst/>
          </a:prstGeom>
          <a:noFill/>
          <a:ln>
            <a:noFill/>
          </a:ln>
        </p:spPr>
      </p:pic>
      <p:pic>
        <p:nvPicPr>
          <p:cNvPr id="147" name="Google Shape;147;p16"/>
          <p:cNvPicPr preferRelativeResize="0"/>
          <p:nvPr/>
        </p:nvPicPr>
        <p:blipFill rotWithShape="1">
          <a:blip r:embed="rId3">
            <a:alphaModFix/>
          </a:blip>
          <a:srcRect/>
          <a:stretch/>
        </p:blipFill>
        <p:spPr>
          <a:xfrm>
            <a:off x="11144784" y="4715662"/>
            <a:ext cx="1046258" cy="2142339"/>
          </a:xfrm>
          <a:prstGeom prst="rect">
            <a:avLst/>
          </a:prstGeom>
          <a:noFill/>
          <a:ln>
            <a:noFill/>
          </a:ln>
        </p:spPr>
      </p:pic>
      <p:sp>
        <p:nvSpPr>
          <p:cNvPr id="148" name="Google Shape;148;p16"/>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9" name="Google Shape;149;p16"/>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150" name="Google Shape;150;p16"/>
          <p:cNvGrpSpPr/>
          <p:nvPr/>
        </p:nvGrpSpPr>
        <p:grpSpPr>
          <a:xfrm>
            <a:off x="1106267" y="6392429"/>
            <a:ext cx="804333" cy="142013"/>
            <a:chOff x="1125132" y="3909470"/>
            <a:chExt cx="1061948" cy="187498"/>
          </a:xfrm>
        </p:grpSpPr>
        <p:sp>
          <p:nvSpPr>
            <p:cNvPr id="151" name="Google Shape;151;p16"/>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52" name="Google Shape;152;p16"/>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53" name="Google Shape;153;p16"/>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54" name="Google Shape;154;p16"/>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155"/>
        <p:cNvGrpSpPr/>
        <p:nvPr/>
      </p:nvGrpSpPr>
      <p:grpSpPr>
        <a:xfrm>
          <a:off x="0" y="0"/>
          <a:ext cx="0" cy="0"/>
          <a:chOff x="0" y="0"/>
          <a:chExt cx="0" cy="0"/>
        </a:xfrm>
      </p:grpSpPr>
      <p:pic>
        <p:nvPicPr>
          <p:cNvPr id="156" name="Google Shape;156;p17"/>
          <p:cNvPicPr preferRelativeResize="0"/>
          <p:nvPr/>
        </p:nvPicPr>
        <p:blipFill rotWithShape="1">
          <a:blip r:embed="rId2">
            <a:alphaModFix/>
          </a:blip>
          <a:srcRect/>
          <a:stretch/>
        </p:blipFill>
        <p:spPr>
          <a:xfrm>
            <a:off x="11145741" y="4715660"/>
            <a:ext cx="1046259" cy="2142339"/>
          </a:xfrm>
          <a:prstGeom prst="rect">
            <a:avLst/>
          </a:prstGeom>
          <a:noFill/>
          <a:ln>
            <a:noFill/>
          </a:ln>
        </p:spPr>
      </p:pic>
      <p:sp>
        <p:nvSpPr>
          <p:cNvPr id="157" name="Google Shape;157;p17"/>
          <p:cNvSpPr txBox="1">
            <a:spLocks noGrp="1"/>
          </p:cNvSpPr>
          <p:nvPr>
            <p:ph type="title"/>
          </p:nvPr>
        </p:nvSpPr>
        <p:spPr>
          <a:xfrm>
            <a:off x="1056000" y="2832491"/>
            <a:ext cx="10080000" cy="1193018"/>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8E1157"/>
              </a:buClr>
              <a:buSzPts val="4200"/>
              <a:buFont typeface="Arial"/>
              <a:buNone/>
              <a:defRPr>
                <a:solidFill>
                  <a:srgbClr val="8E1157"/>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8" name="Google Shape;158;p17"/>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159" name="Google Shape;159;p17"/>
          <p:cNvGrpSpPr/>
          <p:nvPr/>
        </p:nvGrpSpPr>
        <p:grpSpPr>
          <a:xfrm>
            <a:off x="1106267" y="6392429"/>
            <a:ext cx="804333" cy="142013"/>
            <a:chOff x="1125132" y="3909470"/>
            <a:chExt cx="1061948" cy="187498"/>
          </a:xfrm>
        </p:grpSpPr>
        <p:sp>
          <p:nvSpPr>
            <p:cNvPr id="160" name="Google Shape;160;p17"/>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61" name="Google Shape;161;p17"/>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62" name="Google Shape;162;p17"/>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63" name="Google Shape;163;p17"/>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pic>
        <p:nvPicPr>
          <p:cNvPr id="164" name="Google Shape;164;p17"/>
          <p:cNvPicPr preferRelativeResize="0"/>
          <p:nvPr/>
        </p:nvPicPr>
        <p:blipFill rotWithShape="1">
          <a:blip r:embed="rId3">
            <a:alphaModFix/>
          </a:blip>
          <a:srcRect/>
          <a:stretch/>
        </p:blipFill>
        <p:spPr>
          <a:xfrm>
            <a:off x="9860385" y="367395"/>
            <a:ext cx="1515610" cy="487696"/>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7_Section Header">
  <p:cSld name="7_Section Header">
    <p:bg>
      <p:bgPr>
        <a:solidFill>
          <a:schemeClr val="lt1"/>
        </a:solidFill>
        <a:effectLst/>
      </p:bgPr>
    </p:bg>
    <p:spTree>
      <p:nvGrpSpPr>
        <p:cNvPr id="1" name="Shape 165"/>
        <p:cNvGrpSpPr/>
        <p:nvPr/>
      </p:nvGrpSpPr>
      <p:grpSpPr>
        <a:xfrm>
          <a:off x="0" y="0"/>
          <a:ext cx="0" cy="0"/>
          <a:chOff x="0" y="0"/>
          <a:chExt cx="0" cy="0"/>
        </a:xfrm>
      </p:grpSpPr>
      <p:sp>
        <p:nvSpPr>
          <p:cNvPr id="166" name="Google Shape;166;p18"/>
          <p:cNvSpPr/>
          <p:nvPr/>
        </p:nvSpPr>
        <p:spPr>
          <a:xfrm>
            <a:off x="0" y="0"/>
            <a:ext cx="12192000" cy="6858000"/>
          </a:xfrm>
          <a:prstGeom prst="rect">
            <a:avLst/>
          </a:prstGeom>
          <a:solidFill>
            <a:srgbClr val="3B1D5C"/>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167" name="Google Shape;167;p18"/>
          <p:cNvPicPr preferRelativeResize="0"/>
          <p:nvPr/>
        </p:nvPicPr>
        <p:blipFill rotWithShape="1">
          <a:blip r:embed="rId2">
            <a:alphaModFix/>
          </a:blip>
          <a:srcRect/>
          <a:stretch/>
        </p:blipFill>
        <p:spPr>
          <a:xfrm>
            <a:off x="11145741" y="4715661"/>
            <a:ext cx="1046259" cy="2142340"/>
          </a:xfrm>
          <a:prstGeom prst="rect">
            <a:avLst/>
          </a:prstGeom>
          <a:noFill/>
          <a:ln>
            <a:noFill/>
          </a:ln>
        </p:spPr>
      </p:pic>
      <p:pic>
        <p:nvPicPr>
          <p:cNvPr id="168" name="Google Shape;168;p18"/>
          <p:cNvPicPr preferRelativeResize="0"/>
          <p:nvPr/>
        </p:nvPicPr>
        <p:blipFill rotWithShape="1">
          <a:blip r:embed="rId3">
            <a:alphaModFix/>
          </a:blip>
          <a:srcRect/>
          <a:stretch/>
        </p:blipFill>
        <p:spPr>
          <a:xfrm>
            <a:off x="9860385" y="367395"/>
            <a:ext cx="1515610" cy="487695"/>
          </a:xfrm>
          <a:prstGeom prst="rect">
            <a:avLst/>
          </a:prstGeom>
          <a:noFill/>
          <a:ln>
            <a:noFill/>
          </a:ln>
        </p:spPr>
      </p:pic>
      <p:sp>
        <p:nvSpPr>
          <p:cNvPr id="169" name="Google Shape;169;p18"/>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0" name="Google Shape;170;p18"/>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chemeClr val="lt1"/>
                </a:solidFill>
                <a:latin typeface="Open Sans"/>
                <a:ea typeface="Open Sans"/>
                <a:cs typeface="Open Sans"/>
                <a:sym typeface="Open Sans"/>
              </a:defRPr>
            </a:lvl1pPr>
            <a:lvl2pPr marL="0" lvl="1" indent="0" algn="r">
              <a:spcBef>
                <a:spcPts val="0"/>
              </a:spcBef>
              <a:buNone/>
              <a:defRPr sz="1000" b="0" i="0" u="none" strike="noStrike" cap="none">
                <a:solidFill>
                  <a:schemeClr val="lt1"/>
                </a:solidFill>
                <a:latin typeface="Open Sans"/>
                <a:ea typeface="Open Sans"/>
                <a:cs typeface="Open Sans"/>
                <a:sym typeface="Open Sans"/>
              </a:defRPr>
            </a:lvl2pPr>
            <a:lvl3pPr marL="0" lvl="2" indent="0" algn="r">
              <a:spcBef>
                <a:spcPts val="0"/>
              </a:spcBef>
              <a:buNone/>
              <a:defRPr sz="1000" b="0" i="0" u="none" strike="noStrike" cap="none">
                <a:solidFill>
                  <a:schemeClr val="lt1"/>
                </a:solidFill>
                <a:latin typeface="Open Sans"/>
                <a:ea typeface="Open Sans"/>
                <a:cs typeface="Open Sans"/>
                <a:sym typeface="Open Sans"/>
              </a:defRPr>
            </a:lvl3pPr>
            <a:lvl4pPr marL="0" lvl="3" indent="0" algn="r">
              <a:spcBef>
                <a:spcPts val="0"/>
              </a:spcBef>
              <a:buNone/>
              <a:defRPr sz="1000" b="0" i="0" u="none" strike="noStrike" cap="none">
                <a:solidFill>
                  <a:schemeClr val="lt1"/>
                </a:solidFill>
                <a:latin typeface="Open Sans"/>
                <a:ea typeface="Open Sans"/>
                <a:cs typeface="Open Sans"/>
                <a:sym typeface="Open Sans"/>
              </a:defRPr>
            </a:lvl4pPr>
            <a:lvl5pPr marL="0" lvl="4" indent="0" algn="r">
              <a:spcBef>
                <a:spcPts val="0"/>
              </a:spcBef>
              <a:buNone/>
              <a:defRPr sz="1000" b="0" i="0" u="none" strike="noStrike" cap="none">
                <a:solidFill>
                  <a:schemeClr val="lt1"/>
                </a:solidFill>
                <a:latin typeface="Open Sans"/>
                <a:ea typeface="Open Sans"/>
                <a:cs typeface="Open Sans"/>
                <a:sym typeface="Open Sans"/>
              </a:defRPr>
            </a:lvl5pPr>
            <a:lvl6pPr marL="0" lvl="5" indent="0" algn="r">
              <a:spcBef>
                <a:spcPts val="0"/>
              </a:spcBef>
              <a:buNone/>
              <a:defRPr sz="1000" b="0" i="0" u="none" strike="noStrike" cap="none">
                <a:solidFill>
                  <a:schemeClr val="lt1"/>
                </a:solidFill>
                <a:latin typeface="Open Sans"/>
                <a:ea typeface="Open Sans"/>
                <a:cs typeface="Open Sans"/>
                <a:sym typeface="Open Sans"/>
              </a:defRPr>
            </a:lvl6pPr>
            <a:lvl7pPr marL="0" lvl="6" indent="0" algn="r">
              <a:spcBef>
                <a:spcPts val="0"/>
              </a:spcBef>
              <a:buNone/>
              <a:defRPr sz="1000" b="0" i="0" u="none" strike="noStrike" cap="none">
                <a:solidFill>
                  <a:schemeClr val="lt1"/>
                </a:solidFill>
                <a:latin typeface="Open Sans"/>
                <a:ea typeface="Open Sans"/>
                <a:cs typeface="Open Sans"/>
                <a:sym typeface="Open Sans"/>
              </a:defRPr>
            </a:lvl7pPr>
            <a:lvl8pPr marL="0" lvl="7" indent="0" algn="r">
              <a:spcBef>
                <a:spcPts val="0"/>
              </a:spcBef>
              <a:buNone/>
              <a:defRPr sz="1000" b="0" i="0" u="none" strike="noStrike" cap="none">
                <a:solidFill>
                  <a:schemeClr val="lt1"/>
                </a:solidFill>
                <a:latin typeface="Open Sans"/>
                <a:ea typeface="Open Sans"/>
                <a:cs typeface="Open Sans"/>
                <a:sym typeface="Open Sans"/>
              </a:defRPr>
            </a:lvl8pPr>
            <a:lvl9pPr marL="0" lvl="8" indent="0" algn="r">
              <a:spcBef>
                <a:spcPts val="0"/>
              </a:spcBef>
              <a:buNone/>
              <a:defRPr sz="1000" b="0" i="0" u="none" strike="noStrike" cap="none">
                <a:solidFill>
                  <a:schemeClr val="lt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171" name="Google Shape;171;p18"/>
          <p:cNvGrpSpPr/>
          <p:nvPr/>
        </p:nvGrpSpPr>
        <p:grpSpPr>
          <a:xfrm>
            <a:off x="1106267" y="6392429"/>
            <a:ext cx="804333" cy="142013"/>
            <a:chOff x="1125132" y="3909470"/>
            <a:chExt cx="1061948" cy="187498"/>
          </a:xfrm>
        </p:grpSpPr>
        <p:sp>
          <p:nvSpPr>
            <p:cNvPr id="172" name="Google Shape;172;p18"/>
            <p:cNvSpPr/>
            <p:nvPr/>
          </p:nvSpPr>
          <p:spPr>
            <a:xfrm>
              <a:off x="112513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73" name="Google Shape;173;p18"/>
            <p:cNvSpPr/>
            <p:nvPr/>
          </p:nvSpPr>
          <p:spPr>
            <a:xfrm>
              <a:off x="1416615"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74" name="Google Shape;174;p18"/>
            <p:cNvSpPr/>
            <p:nvPr/>
          </p:nvSpPr>
          <p:spPr>
            <a:xfrm>
              <a:off x="1708098"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75" name="Google Shape;175;p18"/>
            <p:cNvSpPr/>
            <p:nvPr/>
          </p:nvSpPr>
          <p:spPr>
            <a:xfrm>
              <a:off x="199958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1_Section Header">
  <p:cSld name="11_Section Header">
    <p:bg>
      <p:bgPr>
        <a:solidFill>
          <a:schemeClr val="lt1"/>
        </a:solidFill>
        <a:effectLst/>
      </p:bgPr>
    </p:bg>
    <p:spTree>
      <p:nvGrpSpPr>
        <p:cNvPr id="1" name="Shape 176"/>
        <p:cNvGrpSpPr/>
        <p:nvPr/>
      </p:nvGrpSpPr>
      <p:grpSpPr>
        <a:xfrm>
          <a:off x="0" y="0"/>
          <a:ext cx="0" cy="0"/>
          <a:chOff x="0" y="0"/>
          <a:chExt cx="0" cy="0"/>
        </a:xfrm>
      </p:grpSpPr>
      <p:sp>
        <p:nvSpPr>
          <p:cNvPr id="177" name="Google Shape;177;p19"/>
          <p:cNvSpPr/>
          <p:nvPr/>
        </p:nvSpPr>
        <p:spPr>
          <a:xfrm>
            <a:off x="0" y="0"/>
            <a:ext cx="12192000" cy="6858000"/>
          </a:xfrm>
          <a:prstGeom prst="rect">
            <a:avLst/>
          </a:prstGeom>
          <a:solidFill>
            <a:srgbClr val="A24812"/>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178" name="Google Shape;178;p19"/>
          <p:cNvPicPr preferRelativeResize="0"/>
          <p:nvPr/>
        </p:nvPicPr>
        <p:blipFill rotWithShape="1">
          <a:blip r:embed="rId2">
            <a:alphaModFix/>
          </a:blip>
          <a:srcRect/>
          <a:stretch/>
        </p:blipFill>
        <p:spPr>
          <a:xfrm>
            <a:off x="11145742" y="4715660"/>
            <a:ext cx="1046259" cy="2142340"/>
          </a:xfrm>
          <a:prstGeom prst="rect">
            <a:avLst/>
          </a:prstGeom>
          <a:noFill/>
          <a:ln>
            <a:noFill/>
          </a:ln>
        </p:spPr>
      </p:pic>
      <p:pic>
        <p:nvPicPr>
          <p:cNvPr id="179" name="Google Shape;179;p19"/>
          <p:cNvPicPr preferRelativeResize="0"/>
          <p:nvPr/>
        </p:nvPicPr>
        <p:blipFill rotWithShape="1">
          <a:blip r:embed="rId3">
            <a:alphaModFix/>
          </a:blip>
          <a:srcRect/>
          <a:stretch/>
        </p:blipFill>
        <p:spPr>
          <a:xfrm>
            <a:off x="9860385" y="367396"/>
            <a:ext cx="1515610" cy="487695"/>
          </a:xfrm>
          <a:prstGeom prst="rect">
            <a:avLst/>
          </a:prstGeom>
          <a:noFill/>
          <a:ln>
            <a:noFill/>
          </a:ln>
        </p:spPr>
      </p:pic>
      <p:sp>
        <p:nvSpPr>
          <p:cNvPr id="180" name="Google Shape;180;p19"/>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1" name="Google Shape;181;p19"/>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182" name="Google Shape;182;p19"/>
          <p:cNvGrpSpPr/>
          <p:nvPr/>
        </p:nvGrpSpPr>
        <p:grpSpPr>
          <a:xfrm>
            <a:off x="1106267" y="6392429"/>
            <a:ext cx="804333" cy="142013"/>
            <a:chOff x="1125132" y="3909470"/>
            <a:chExt cx="1061948" cy="187498"/>
          </a:xfrm>
        </p:grpSpPr>
        <p:sp>
          <p:nvSpPr>
            <p:cNvPr id="183" name="Google Shape;183;p19"/>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84" name="Google Shape;184;p19"/>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85" name="Google Shape;185;p19"/>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86" name="Google Shape;186;p19"/>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3_Section Header">
  <p:cSld name="3_Section Header">
    <p:bg>
      <p:bgPr>
        <a:solidFill>
          <a:schemeClr val="lt1"/>
        </a:solidFill>
        <a:effectLst/>
      </p:bgPr>
    </p:bg>
    <p:spTree>
      <p:nvGrpSpPr>
        <p:cNvPr id="1" name="Shape 187"/>
        <p:cNvGrpSpPr/>
        <p:nvPr/>
      </p:nvGrpSpPr>
      <p:grpSpPr>
        <a:xfrm>
          <a:off x="0" y="0"/>
          <a:ext cx="0" cy="0"/>
          <a:chOff x="0" y="0"/>
          <a:chExt cx="0" cy="0"/>
        </a:xfrm>
      </p:grpSpPr>
      <p:sp>
        <p:nvSpPr>
          <p:cNvPr id="188" name="Google Shape;188;p20"/>
          <p:cNvSpPr/>
          <p:nvPr/>
        </p:nvSpPr>
        <p:spPr>
          <a:xfrm>
            <a:off x="0" y="0"/>
            <a:ext cx="12192000" cy="6858000"/>
          </a:xfrm>
          <a:prstGeom prst="rect">
            <a:avLst/>
          </a:prstGeom>
          <a:solidFill>
            <a:srgbClr val="81C3E7"/>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189" name="Google Shape;189;p20"/>
          <p:cNvPicPr preferRelativeResize="0"/>
          <p:nvPr/>
        </p:nvPicPr>
        <p:blipFill rotWithShape="1">
          <a:blip r:embed="rId2">
            <a:alphaModFix/>
          </a:blip>
          <a:srcRect/>
          <a:stretch/>
        </p:blipFill>
        <p:spPr>
          <a:xfrm>
            <a:off x="11145741" y="4715660"/>
            <a:ext cx="1046259" cy="2142340"/>
          </a:xfrm>
          <a:prstGeom prst="rect">
            <a:avLst/>
          </a:prstGeom>
          <a:noFill/>
          <a:ln>
            <a:noFill/>
          </a:ln>
        </p:spPr>
      </p:pic>
      <p:pic>
        <p:nvPicPr>
          <p:cNvPr id="190" name="Google Shape;190;p20"/>
          <p:cNvPicPr preferRelativeResize="0"/>
          <p:nvPr/>
        </p:nvPicPr>
        <p:blipFill rotWithShape="1">
          <a:blip r:embed="rId3">
            <a:alphaModFix/>
          </a:blip>
          <a:srcRect/>
          <a:stretch/>
        </p:blipFill>
        <p:spPr>
          <a:xfrm>
            <a:off x="9874643" y="369175"/>
            <a:ext cx="1515610" cy="487695"/>
          </a:xfrm>
          <a:prstGeom prst="rect">
            <a:avLst/>
          </a:prstGeom>
          <a:noFill/>
          <a:ln>
            <a:noFill/>
          </a:ln>
        </p:spPr>
      </p:pic>
      <p:sp>
        <p:nvSpPr>
          <p:cNvPr id="191" name="Google Shape;191;p20"/>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2" name="Google Shape;192;p20"/>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193" name="Google Shape;193;p20"/>
          <p:cNvGrpSpPr/>
          <p:nvPr/>
        </p:nvGrpSpPr>
        <p:grpSpPr>
          <a:xfrm>
            <a:off x="1106267" y="6392429"/>
            <a:ext cx="804333" cy="142013"/>
            <a:chOff x="1125132" y="3909470"/>
            <a:chExt cx="1061948" cy="187498"/>
          </a:xfrm>
        </p:grpSpPr>
        <p:sp>
          <p:nvSpPr>
            <p:cNvPr id="194" name="Google Shape;194;p20"/>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95" name="Google Shape;195;p20"/>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96" name="Google Shape;196;p20"/>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197" name="Google Shape;197;p20"/>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14"/>
        <p:cNvGrpSpPr/>
        <p:nvPr/>
      </p:nvGrpSpPr>
      <p:grpSpPr>
        <a:xfrm>
          <a:off x="0" y="0"/>
          <a:ext cx="0" cy="0"/>
          <a:chOff x="0" y="0"/>
          <a:chExt cx="0" cy="0"/>
        </a:xfrm>
      </p:grpSpPr>
      <p:sp>
        <p:nvSpPr>
          <p:cNvPr id="15" name="Google Shape;15;p3"/>
          <p:cNvSpPr txBox="1">
            <a:spLocks noGrp="1"/>
          </p:cNvSpPr>
          <p:nvPr>
            <p:ph type="body" idx="1"/>
          </p:nvPr>
        </p:nvSpPr>
        <p:spPr>
          <a:xfrm>
            <a:off x="1080002" y="1951843"/>
            <a:ext cx="4938414" cy="4162085"/>
          </a:xfrm>
          <a:prstGeom prst="rect">
            <a:avLst/>
          </a:prstGeom>
          <a:noFill/>
          <a:ln>
            <a:noFill/>
          </a:ln>
        </p:spPr>
        <p:txBody>
          <a:bodyPr spcFirstLastPara="1" wrap="square" lIns="91425" tIns="45700" rIns="91425" bIns="45700" anchor="t" anchorCtr="0">
            <a:noAutofit/>
          </a:bodyPr>
          <a:lstStyle>
            <a:lvl1pPr marL="457200" lvl="0" indent="-323850" algn="l">
              <a:lnSpc>
                <a:spcPct val="100000"/>
              </a:lnSpc>
              <a:spcBef>
                <a:spcPts val="750"/>
              </a:spcBef>
              <a:spcAft>
                <a:spcPts val="0"/>
              </a:spcAft>
              <a:buClr>
                <a:schemeClr val="accent5"/>
              </a:buClr>
              <a:buSzPts val="1500"/>
              <a:buChar char="•"/>
              <a:defRPr sz="1500" b="0" i="0">
                <a:solidFill>
                  <a:schemeClr val="accent5"/>
                </a:solidFill>
                <a:latin typeface="Arial"/>
                <a:ea typeface="Arial"/>
                <a:cs typeface="Arial"/>
                <a:sym typeface="Arial"/>
              </a:defRPr>
            </a:lvl1pPr>
            <a:lvl2pPr marL="914400" lvl="1" indent="-323850" algn="l">
              <a:lnSpc>
                <a:spcPct val="100000"/>
              </a:lnSpc>
              <a:spcBef>
                <a:spcPts val="375"/>
              </a:spcBef>
              <a:spcAft>
                <a:spcPts val="0"/>
              </a:spcAft>
              <a:buClr>
                <a:schemeClr val="accent5"/>
              </a:buClr>
              <a:buSzPts val="1500"/>
              <a:buChar char="•"/>
              <a:defRPr sz="1500" b="0" i="0">
                <a:solidFill>
                  <a:schemeClr val="accent5"/>
                </a:solidFill>
                <a:latin typeface="Arial"/>
                <a:ea typeface="Arial"/>
                <a:cs typeface="Arial"/>
                <a:sym typeface="Arial"/>
              </a:defRPr>
            </a:lvl2pPr>
            <a:lvl3pPr marL="1371600" lvl="2" indent="-311150" algn="l">
              <a:lnSpc>
                <a:spcPct val="100000"/>
              </a:lnSpc>
              <a:spcBef>
                <a:spcPts val="375"/>
              </a:spcBef>
              <a:spcAft>
                <a:spcPts val="0"/>
              </a:spcAft>
              <a:buClr>
                <a:schemeClr val="accent5"/>
              </a:buClr>
              <a:buSzPts val="1300"/>
              <a:buChar char="•"/>
              <a:defRPr sz="1300" b="0" i="0">
                <a:solidFill>
                  <a:schemeClr val="accent5"/>
                </a:solidFill>
                <a:latin typeface="Arial"/>
                <a:ea typeface="Arial"/>
                <a:cs typeface="Arial"/>
                <a:sym typeface="Arial"/>
              </a:defRPr>
            </a:lvl3pPr>
            <a:lvl4pPr marL="1828800" lvl="3" indent="-304800" algn="l">
              <a:lnSpc>
                <a:spcPct val="100000"/>
              </a:lnSpc>
              <a:spcBef>
                <a:spcPts val="375"/>
              </a:spcBef>
              <a:spcAft>
                <a:spcPts val="0"/>
              </a:spcAft>
              <a:buClr>
                <a:schemeClr val="accent5"/>
              </a:buClr>
              <a:buSzPts val="1200"/>
              <a:buChar char="•"/>
              <a:defRPr sz="1200" b="0" i="0">
                <a:solidFill>
                  <a:schemeClr val="accent5"/>
                </a:solidFill>
                <a:latin typeface="Arial"/>
                <a:ea typeface="Arial"/>
                <a:cs typeface="Arial"/>
                <a:sym typeface="Arial"/>
              </a:defRPr>
            </a:lvl4pPr>
            <a:lvl5pPr marL="2286000" lvl="4" indent="-292100" algn="l">
              <a:lnSpc>
                <a:spcPct val="100000"/>
              </a:lnSpc>
              <a:spcBef>
                <a:spcPts val="375"/>
              </a:spcBef>
              <a:spcAft>
                <a:spcPts val="0"/>
              </a:spcAft>
              <a:buClr>
                <a:schemeClr val="accent5"/>
              </a:buClr>
              <a:buSzPts val="1000"/>
              <a:buChar char="•"/>
              <a:defRPr sz="1000" b="0" i="0">
                <a:solidFill>
                  <a:schemeClr val="accent5"/>
                </a:solidFill>
                <a:latin typeface="Arial"/>
                <a:ea typeface="Arial"/>
                <a:cs typeface="Arial"/>
                <a:sym typeface="Arial"/>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6" name="Google Shape;16;p3"/>
          <p:cNvSpPr txBox="1">
            <a:spLocks noGrp="1"/>
          </p:cNvSpPr>
          <p:nvPr>
            <p:ph type="body" idx="2"/>
          </p:nvPr>
        </p:nvSpPr>
        <p:spPr>
          <a:xfrm>
            <a:off x="6221086" y="1951843"/>
            <a:ext cx="4938414" cy="4162085"/>
          </a:xfrm>
          <a:prstGeom prst="rect">
            <a:avLst/>
          </a:prstGeom>
          <a:noFill/>
          <a:ln>
            <a:noFill/>
          </a:ln>
        </p:spPr>
        <p:txBody>
          <a:bodyPr spcFirstLastPara="1" wrap="square" lIns="91425" tIns="45700" rIns="91425" bIns="45700" anchor="t" anchorCtr="0">
            <a:noAutofit/>
          </a:bodyPr>
          <a:lstStyle>
            <a:lvl1pPr marL="457200" lvl="0" indent="-323850" algn="l">
              <a:lnSpc>
                <a:spcPct val="100000"/>
              </a:lnSpc>
              <a:spcBef>
                <a:spcPts val="750"/>
              </a:spcBef>
              <a:spcAft>
                <a:spcPts val="0"/>
              </a:spcAft>
              <a:buClr>
                <a:schemeClr val="accent5"/>
              </a:buClr>
              <a:buSzPts val="1500"/>
              <a:buChar char="•"/>
              <a:defRPr sz="1500" b="0" i="0">
                <a:solidFill>
                  <a:schemeClr val="accent5"/>
                </a:solidFill>
                <a:latin typeface="Arial"/>
                <a:ea typeface="Arial"/>
                <a:cs typeface="Arial"/>
                <a:sym typeface="Arial"/>
              </a:defRPr>
            </a:lvl1pPr>
            <a:lvl2pPr marL="914400" lvl="1" indent="-323850" algn="l">
              <a:lnSpc>
                <a:spcPct val="100000"/>
              </a:lnSpc>
              <a:spcBef>
                <a:spcPts val="375"/>
              </a:spcBef>
              <a:spcAft>
                <a:spcPts val="0"/>
              </a:spcAft>
              <a:buClr>
                <a:schemeClr val="accent5"/>
              </a:buClr>
              <a:buSzPts val="1500"/>
              <a:buChar char="•"/>
              <a:defRPr sz="1500" b="0" i="0">
                <a:solidFill>
                  <a:schemeClr val="accent5"/>
                </a:solidFill>
                <a:latin typeface="Arial"/>
                <a:ea typeface="Arial"/>
                <a:cs typeface="Arial"/>
                <a:sym typeface="Arial"/>
              </a:defRPr>
            </a:lvl2pPr>
            <a:lvl3pPr marL="1371600" lvl="2" indent="-311150" algn="l">
              <a:lnSpc>
                <a:spcPct val="100000"/>
              </a:lnSpc>
              <a:spcBef>
                <a:spcPts val="375"/>
              </a:spcBef>
              <a:spcAft>
                <a:spcPts val="0"/>
              </a:spcAft>
              <a:buClr>
                <a:schemeClr val="accent5"/>
              </a:buClr>
              <a:buSzPts val="1300"/>
              <a:buChar char="•"/>
              <a:defRPr sz="1300" b="0" i="0">
                <a:solidFill>
                  <a:schemeClr val="accent5"/>
                </a:solidFill>
                <a:latin typeface="Arial"/>
                <a:ea typeface="Arial"/>
                <a:cs typeface="Arial"/>
                <a:sym typeface="Arial"/>
              </a:defRPr>
            </a:lvl3pPr>
            <a:lvl4pPr marL="1828800" lvl="3" indent="-304800" algn="l">
              <a:lnSpc>
                <a:spcPct val="100000"/>
              </a:lnSpc>
              <a:spcBef>
                <a:spcPts val="375"/>
              </a:spcBef>
              <a:spcAft>
                <a:spcPts val="0"/>
              </a:spcAft>
              <a:buClr>
                <a:schemeClr val="accent5"/>
              </a:buClr>
              <a:buSzPts val="1200"/>
              <a:buChar char="•"/>
              <a:defRPr sz="1200" b="0" i="0">
                <a:solidFill>
                  <a:schemeClr val="accent5"/>
                </a:solidFill>
                <a:latin typeface="Arial"/>
                <a:ea typeface="Arial"/>
                <a:cs typeface="Arial"/>
                <a:sym typeface="Arial"/>
              </a:defRPr>
            </a:lvl4pPr>
            <a:lvl5pPr marL="2286000" lvl="4" indent="-292100" algn="l">
              <a:lnSpc>
                <a:spcPct val="100000"/>
              </a:lnSpc>
              <a:spcBef>
                <a:spcPts val="375"/>
              </a:spcBef>
              <a:spcAft>
                <a:spcPts val="0"/>
              </a:spcAft>
              <a:buClr>
                <a:schemeClr val="accent5"/>
              </a:buClr>
              <a:buSzPts val="1000"/>
              <a:buChar char="•"/>
              <a:defRPr sz="1000" b="0" i="0">
                <a:solidFill>
                  <a:schemeClr val="accent5"/>
                </a:solidFill>
                <a:latin typeface="Arial"/>
                <a:ea typeface="Arial"/>
                <a:cs typeface="Arial"/>
                <a:sym typeface="Arial"/>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7" name="Google Shape;17;p3"/>
          <p:cNvSpPr txBox="1"/>
          <p:nvPr/>
        </p:nvSpPr>
        <p:spPr>
          <a:xfrm>
            <a:off x="997527" y="1911927"/>
            <a:ext cx="0" cy="0"/>
          </a:xfrm>
          <a:prstGeom prst="rect">
            <a:avLst/>
          </a:prstGeom>
          <a:noFill/>
          <a:ln>
            <a:noFill/>
          </a:ln>
        </p:spPr>
        <p:txBody>
          <a:bodyPr spcFirstLastPara="1" wrap="square" lIns="54000" tIns="36000" rIns="54000" bIns="36000" anchor="t" anchorCtr="0">
            <a:noAutofit/>
          </a:bodyPr>
          <a:lstStyle/>
          <a:p>
            <a:pPr marL="284400" marR="0" lvl="0" indent="-195500" algn="l" rtl="0">
              <a:lnSpc>
                <a:spcPct val="90000"/>
              </a:lnSpc>
              <a:spcBef>
                <a:spcPts val="0"/>
              </a:spcBef>
              <a:spcAft>
                <a:spcPts val="0"/>
              </a:spcAft>
              <a:buClr>
                <a:schemeClr val="dk1"/>
              </a:buClr>
              <a:buSzPts val="1400"/>
              <a:buFont typeface="Arial"/>
              <a:buNone/>
            </a:pPr>
            <a:endParaRPr sz="1400" b="0" i="0" u="none" strike="noStrike" cap="none" dirty="0">
              <a:solidFill>
                <a:schemeClr val="accent1"/>
              </a:solidFill>
              <a:latin typeface="Monda"/>
              <a:ea typeface="Monda"/>
              <a:cs typeface="Monda"/>
              <a:sym typeface="Monda"/>
            </a:endParaRPr>
          </a:p>
        </p:txBody>
      </p:sp>
      <p:sp>
        <p:nvSpPr>
          <p:cNvPr id="18" name="Google Shape;18;p3"/>
          <p:cNvSpPr txBox="1">
            <a:spLocks noGrp="1"/>
          </p:cNvSpPr>
          <p:nvPr>
            <p:ph type="title"/>
          </p:nvPr>
        </p:nvSpPr>
        <p:spPr>
          <a:xfrm>
            <a:off x="1079500" y="1052339"/>
            <a:ext cx="10080000" cy="709708"/>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8E1157"/>
              </a:buClr>
              <a:buSzPts val="4200"/>
              <a:buFont typeface="Arial"/>
              <a:buNone/>
              <a:defRPr sz="4200" b="1" i="0">
                <a:solidFill>
                  <a:srgbClr val="8E1157"/>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20" name="Google Shape;20;p3"/>
          <p:cNvGrpSpPr/>
          <p:nvPr/>
        </p:nvGrpSpPr>
        <p:grpSpPr>
          <a:xfrm>
            <a:off x="1106267" y="6392429"/>
            <a:ext cx="804333" cy="142013"/>
            <a:chOff x="1125132" y="3909470"/>
            <a:chExt cx="1061948" cy="187498"/>
          </a:xfrm>
        </p:grpSpPr>
        <p:sp>
          <p:nvSpPr>
            <p:cNvPr id="21" name="Google Shape;21;p3"/>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2" name="Google Shape;22;p3"/>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3" name="Google Shape;23;p3"/>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4" name="Google Shape;24;p3"/>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pic>
        <p:nvPicPr>
          <p:cNvPr id="25" name="Google Shape;25;p3"/>
          <p:cNvPicPr preferRelativeResize="0"/>
          <p:nvPr/>
        </p:nvPicPr>
        <p:blipFill rotWithShape="1">
          <a:blip r:embed="rId2">
            <a:alphaModFix/>
          </a:blip>
          <a:srcRect/>
          <a:stretch/>
        </p:blipFill>
        <p:spPr>
          <a:xfrm>
            <a:off x="9860385" y="367396"/>
            <a:ext cx="1515610" cy="487696"/>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6_Section Header">
  <p:cSld name="6_Section Header">
    <p:bg>
      <p:bgPr>
        <a:solidFill>
          <a:schemeClr val="lt1"/>
        </a:solidFill>
        <a:effectLst/>
      </p:bgPr>
    </p:bg>
    <p:spTree>
      <p:nvGrpSpPr>
        <p:cNvPr id="1" name="Shape 198"/>
        <p:cNvGrpSpPr/>
        <p:nvPr/>
      </p:nvGrpSpPr>
      <p:grpSpPr>
        <a:xfrm>
          <a:off x="0" y="0"/>
          <a:ext cx="0" cy="0"/>
          <a:chOff x="0" y="0"/>
          <a:chExt cx="0" cy="0"/>
        </a:xfrm>
      </p:grpSpPr>
      <p:sp>
        <p:nvSpPr>
          <p:cNvPr id="199" name="Google Shape;199;p21"/>
          <p:cNvSpPr/>
          <p:nvPr/>
        </p:nvSpPr>
        <p:spPr>
          <a:xfrm>
            <a:off x="-6454" y="7029"/>
            <a:ext cx="12204908" cy="6858000"/>
          </a:xfrm>
          <a:prstGeom prst="rect">
            <a:avLst/>
          </a:prstGeom>
          <a:solidFill>
            <a:srgbClr val="00898E"/>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200" name="Google Shape;200;p21"/>
          <p:cNvPicPr preferRelativeResize="0"/>
          <p:nvPr/>
        </p:nvPicPr>
        <p:blipFill rotWithShape="1">
          <a:blip r:embed="rId2">
            <a:alphaModFix/>
          </a:blip>
          <a:srcRect/>
          <a:stretch/>
        </p:blipFill>
        <p:spPr>
          <a:xfrm>
            <a:off x="11152195" y="4722689"/>
            <a:ext cx="1046259" cy="2142340"/>
          </a:xfrm>
          <a:prstGeom prst="rect">
            <a:avLst/>
          </a:prstGeom>
          <a:noFill/>
          <a:ln>
            <a:noFill/>
          </a:ln>
        </p:spPr>
      </p:pic>
      <p:pic>
        <p:nvPicPr>
          <p:cNvPr id="201" name="Google Shape;201;p21"/>
          <p:cNvPicPr preferRelativeResize="0"/>
          <p:nvPr/>
        </p:nvPicPr>
        <p:blipFill rotWithShape="1">
          <a:blip r:embed="rId3">
            <a:alphaModFix/>
          </a:blip>
          <a:srcRect/>
          <a:stretch/>
        </p:blipFill>
        <p:spPr>
          <a:xfrm>
            <a:off x="9866839" y="367395"/>
            <a:ext cx="1515610" cy="487695"/>
          </a:xfrm>
          <a:prstGeom prst="rect">
            <a:avLst/>
          </a:prstGeom>
          <a:noFill/>
          <a:ln>
            <a:noFill/>
          </a:ln>
        </p:spPr>
      </p:pic>
      <p:sp>
        <p:nvSpPr>
          <p:cNvPr id="202" name="Google Shape;202;p21"/>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3" name="Google Shape;203;p21"/>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204" name="Google Shape;204;p21"/>
          <p:cNvGrpSpPr/>
          <p:nvPr/>
        </p:nvGrpSpPr>
        <p:grpSpPr>
          <a:xfrm>
            <a:off x="1106267" y="6392429"/>
            <a:ext cx="804333" cy="142013"/>
            <a:chOff x="1125132" y="3909470"/>
            <a:chExt cx="1061948" cy="187498"/>
          </a:xfrm>
        </p:grpSpPr>
        <p:sp>
          <p:nvSpPr>
            <p:cNvPr id="205" name="Google Shape;205;p21"/>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06" name="Google Shape;206;p21"/>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07" name="Google Shape;207;p21"/>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08" name="Google Shape;208;p21"/>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2_Section Header">
  <p:cSld name="2_Section Header">
    <p:bg>
      <p:bgPr>
        <a:solidFill>
          <a:schemeClr val="lt1"/>
        </a:solidFill>
        <a:effectLst/>
      </p:bgPr>
    </p:bg>
    <p:spTree>
      <p:nvGrpSpPr>
        <p:cNvPr id="1" name="Shape 209"/>
        <p:cNvGrpSpPr/>
        <p:nvPr/>
      </p:nvGrpSpPr>
      <p:grpSpPr>
        <a:xfrm>
          <a:off x="0" y="0"/>
          <a:ext cx="0" cy="0"/>
          <a:chOff x="0" y="0"/>
          <a:chExt cx="0" cy="0"/>
        </a:xfrm>
      </p:grpSpPr>
      <p:sp>
        <p:nvSpPr>
          <p:cNvPr id="210" name="Google Shape;210;p22"/>
          <p:cNvSpPr/>
          <p:nvPr/>
        </p:nvSpPr>
        <p:spPr>
          <a:xfrm>
            <a:off x="0" y="0"/>
            <a:ext cx="12192000" cy="6858000"/>
          </a:xfrm>
          <a:prstGeom prst="rect">
            <a:avLst/>
          </a:prstGeom>
          <a:solidFill>
            <a:srgbClr val="D4B700"/>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211" name="Google Shape;211;p22"/>
          <p:cNvPicPr preferRelativeResize="0"/>
          <p:nvPr/>
        </p:nvPicPr>
        <p:blipFill rotWithShape="1">
          <a:blip r:embed="rId2">
            <a:alphaModFix/>
          </a:blip>
          <a:srcRect/>
          <a:stretch/>
        </p:blipFill>
        <p:spPr>
          <a:xfrm>
            <a:off x="11145741" y="4715660"/>
            <a:ext cx="1046259" cy="2142340"/>
          </a:xfrm>
          <a:prstGeom prst="rect">
            <a:avLst/>
          </a:prstGeom>
          <a:noFill/>
          <a:ln>
            <a:noFill/>
          </a:ln>
        </p:spPr>
      </p:pic>
      <p:pic>
        <p:nvPicPr>
          <p:cNvPr id="212" name="Google Shape;212;p22"/>
          <p:cNvPicPr preferRelativeResize="0"/>
          <p:nvPr/>
        </p:nvPicPr>
        <p:blipFill rotWithShape="1">
          <a:blip r:embed="rId3">
            <a:alphaModFix/>
          </a:blip>
          <a:srcRect/>
          <a:stretch/>
        </p:blipFill>
        <p:spPr>
          <a:xfrm>
            <a:off x="9860385" y="367396"/>
            <a:ext cx="1515610" cy="487695"/>
          </a:xfrm>
          <a:prstGeom prst="rect">
            <a:avLst/>
          </a:prstGeom>
          <a:noFill/>
          <a:ln>
            <a:noFill/>
          </a:ln>
        </p:spPr>
      </p:pic>
      <p:sp>
        <p:nvSpPr>
          <p:cNvPr id="213" name="Google Shape;213;p22"/>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4" name="Google Shape;214;p22"/>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215" name="Google Shape;215;p22"/>
          <p:cNvGrpSpPr/>
          <p:nvPr/>
        </p:nvGrpSpPr>
        <p:grpSpPr>
          <a:xfrm>
            <a:off x="1106267" y="6392429"/>
            <a:ext cx="804333" cy="142013"/>
            <a:chOff x="1125132" y="3909470"/>
            <a:chExt cx="1061948" cy="187498"/>
          </a:xfrm>
        </p:grpSpPr>
        <p:sp>
          <p:nvSpPr>
            <p:cNvPr id="216" name="Google Shape;216;p22"/>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17" name="Google Shape;217;p22"/>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18" name="Google Shape;218;p22"/>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19" name="Google Shape;219;p22"/>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9_Section Header">
  <p:cSld name="9_Section Header">
    <p:bg>
      <p:bgPr>
        <a:solidFill>
          <a:schemeClr val="lt1"/>
        </a:solidFill>
        <a:effectLst/>
      </p:bgPr>
    </p:bg>
    <p:spTree>
      <p:nvGrpSpPr>
        <p:cNvPr id="1" name="Shape 220"/>
        <p:cNvGrpSpPr/>
        <p:nvPr/>
      </p:nvGrpSpPr>
      <p:grpSpPr>
        <a:xfrm>
          <a:off x="0" y="0"/>
          <a:ext cx="0" cy="0"/>
          <a:chOff x="0" y="0"/>
          <a:chExt cx="0" cy="0"/>
        </a:xfrm>
      </p:grpSpPr>
      <p:sp>
        <p:nvSpPr>
          <p:cNvPr id="221" name="Google Shape;221;p23"/>
          <p:cNvSpPr/>
          <p:nvPr/>
        </p:nvSpPr>
        <p:spPr>
          <a:xfrm>
            <a:off x="0" y="-1780"/>
            <a:ext cx="12192000" cy="6858000"/>
          </a:xfrm>
          <a:prstGeom prst="rect">
            <a:avLst/>
          </a:prstGeom>
          <a:solidFill>
            <a:srgbClr val="B7D69A"/>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222" name="Google Shape;222;p23"/>
          <p:cNvPicPr preferRelativeResize="0"/>
          <p:nvPr/>
        </p:nvPicPr>
        <p:blipFill rotWithShape="1">
          <a:blip r:embed="rId2">
            <a:alphaModFix/>
          </a:blip>
          <a:srcRect/>
          <a:stretch/>
        </p:blipFill>
        <p:spPr>
          <a:xfrm>
            <a:off x="11159999" y="4715660"/>
            <a:ext cx="1046259" cy="2142339"/>
          </a:xfrm>
          <a:prstGeom prst="rect">
            <a:avLst/>
          </a:prstGeom>
          <a:noFill/>
          <a:ln>
            <a:noFill/>
          </a:ln>
        </p:spPr>
      </p:pic>
      <p:pic>
        <p:nvPicPr>
          <p:cNvPr id="223" name="Google Shape;223;p23"/>
          <p:cNvPicPr preferRelativeResize="0"/>
          <p:nvPr/>
        </p:nvPicPr>
        <p:blipFill rotWithShape="1">
          <a:blip r:embed="rId3">
            <a:alphaModFix/>
          </a:blip>
          <a:srcRect/>
          <a:stretch/>
        </p:blipFill>
        <p:spPr>
          <a:xfrm>
            <a:off x="9874643" y="367395"/>
            <a:ext cx="1515610" cy="487695"/>
          </a:xfrm>
          <a:prstGeom prst="rect">
            <a:avLst/>
          </a:prstGeom>
          <a:noFill/>
          <a:ln>
            <a:noFill/>
          </a:ln>
        </p:spPr>
      </p:pic>
      <p:sp>
        <p:nvSpPr>
          <p:cNvPr id="224" name="Google Shape;224;p23"/>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8E1157"/>
              </a:buClr>
              <a:buSzPts val="4200"/>
              <a:buFont typeface="Arial"/>
              <a:buNone/>
              <a:defRPr>
                <a:solidFill>
                  <a:srgbClr val="8E1157"/>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5" name="Google Shape;225;p23"/>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226" name="Google Shape;226;p23"/>
          <p:cNvGrpSpPr/>
          <p:nvPr/>
        </p:nvGrpSpPr>
        <p:grpSpPr>
          <a:xfrm>
            <a:off x="1106267" y="6392429"/>
            <a:ext cx="804333" cy="142013"/>
            <a:chOff x="1125132" y="3909470"/>
            <a:chExt cx="1061948" cy="187498"/>
          </a:xfrm>
        </p:grpSpPr>
        <p:sp>
          <p:nvSpPr>
            <p:cNvPr id="227" name="Google Shape;227;p23"/>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28" name="Google Shape;228;p23"/>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29" name="Google Shape;229;p23"/>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30" name="Google Shape;230;p23"/>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8_Section Header">
  <p:cSld name="8_Section Header">
    <p:bg>
      <p:bgPr>
        <a:solidFill>
          <a:schemeClr val="lt1"/>
        </a:solidFill>
        <a:effectLst/>
      </p:bgPr>
    </p:bg>
    <p:spTree>
      <p:nvGrpSpPr>
        <p:cNvPr id="1" name="Shape 231"/>
        <p:cNvGrpSpPr/>
        <p:nvPr/>
      </p:nvGrpSpPr>
      <p:grpSpPr>
        <a:xfrm>
          <a:off x="0" y="0"/>
          <a:ext cx="0" cy="0"/>
          <a:chOff x="0" y="0"/>
          <a:chExt cx="0" cy="0"/>
        </a:xfrm>
      </p:grpSpPr>
      <p:sp>
        <p:nvSpPr>
          <p:cNvPr id="232" name="Google Shape;232;p24"/>
          <p:cNvSpPr/>
          <p:nvPr/>
        </p:nvSpPr>
        <p:spPr>
          <a:xfrm>
            <a:off x="0" y="0"/>
            <a:ext cx="12192000" cy="6858000"/>
          </a:xfrm>
          <a:prstGeom prst="rect">
            <a:avLst/>
          </a:prstGeom>
          <a:solidFill>
            <a:srgbClr val="AFB806"/>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233" name="Google Shape;233;p24"/>
          <p:cNvPicPr preferRelativeResize="0"/>
          <p:nvPr/>
        </p:nvPicPr>
        <p:blipFill rotWithShape="1">
          <a:blip r:embed="rId2">
            <a:alphaModFix/>
          </a:blip>
          <a:srcRect/>
          <a:stretch/>
        </p:blipFill>
        <p:spPr>
          <a:xfrm>
            <a:off x="11143816" y="4715660"/>
            <a:ext cx="1046259" cy="2142339"/>
          </a:xfrm>
          <a:prstGeom prst="rect">
            <a:avLst/>
          </a:prstGeom>
          <a:noFill/>
          <a:ln>
            <a:noFill/>
          </a:ln>
        </p:spPr>
      </p:pic>
      <p:pic>
        <p:nvPicPr>
          <p:cNvPr id="234" name="Google Shape;234;p24"/>
          <p:cNvPicPr preferRelativeResize="0"/>
          <p:nvPr/>
        </p:nvPicPr>
        <p:blipFill rotWithShape="1">
          <a:blip r:embed="rId3">
            <a:alphaModFix/>
          </a:blip>
          <a:srcRect/>
          <a:stretch/>
        </p:blipFill>
        <p:spPr>
          <a:xfrm>
            <a:off x="9860385" y="369175"/>
            <a:ext cx="1515610" cy="487695"/>
          </a:xfrm>
          <a:prstGeom prst="rect">
            <a:avLst/>
          </a:prstGeom>
          <a:noFill/>
          <a:ln>
            <a:noFill/>
          </a:ln>
        </p:spPr>
      </p:pic>
      <p:sp>
        <p:nvSpPr>
          <p:cNvPr id="235" name="Google Shape;235;p24"/>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6" name="Google Shape;236;p24"/>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chemeClr val="lt1"/>
                </a:solidFill>
                <a:latin typeface="Open Sans"/>
                <a:ea typeface="Open Sans"/>
                <a:cs typeface="Open Sans"/>
                <a:sym typeface="Open Sans"/>
              </a:defRPr>
            </a:lvl1pPr>
            <a:lvl2pPr marL="0" lvl="1" indent="0" algn="r">
              <a:spcBef>
                <a:spcPts val="0"/>
              </a:spcBef>
              <a:buNone/>
              <a:defRPr sz="1000" b="0" i="0" u="none" strike="noStrike" cap="none">
                <a:solidFill>
                  <a:schemeClr val="lt1"/>
                </a:solidFill>
                <a:latin typeface="Open Sans"/>
                <a:ea typeface="Open Sans"/>
                <a:cs typeface="Open Sans"/>
                <a:sym typeface="Open Sans"/>
              </a:defRPr>
            </a:lvl2pPr>
            <a:lvl3pPr marL="0" lvl="2" indent="0" algn="r">
              <a:spcBef>
                <a:spcPts val="0"/>
              </a:spcBef>
              <a:buNone/>
              <a:defRPr sz="1000" b="0" i="0" u="none" strike="noStrike" cap="none">
                <a:solidFill>
                  <a:schemeClr val="lt1"/>
                </a:solidFill>
                <a:latin typeface="Open Sans"/>
                <a:ea typeface="Open Sans"/>
                <a:cs typeface="Open Sans"/>
                <a:sym typeface="Open Sans"/>
              </a:defRPr>
            </a:lvl3pPr>
            <a:lvl4pPr marL="0" lvl="3" indent="0" algn="r">
              <a:spcBef>
                <a:spcPts val="0"/>
              </a:spcBef>
              <a:buNone/>
              <a:defRPr sz="1000" b="0" i="0" u="none" strike="noStrike" cap="none">
                <a:solidFill>
                  <a:schemeClr val="lt1"/>
                </a:solidFill>
                <a:latin typeface="Open Sans"/>
                <a:ea typeface="Open Sans"/>
                <a:cs typeface="Open Sans"/>
                <a:sym typeface="Open Sans"/>
              </a:defRPr>
            </a:lvl4pPr>
            <a:lvl5pPr marL="0" lvl="4" indent="0" algn="r">
              <a:spcBef>
                <a:spcPts val="0"/>
              </a:spcBef>
              <a:buNone/>
              <a:defRPr sz="1000" b="0" i="0" u="none" strike="noStrike" cap="none">
                <a:solidFill>
                  <a:schemeClr val="lt1"/>
                </a:solidFill>
                <a:latin typeface="Open Sans"/>
                <a:ea typeface="Open Sans"/>
                <a:cs typeface="Open Sans"/>
                <a:sym typeface="Open Sans"/>
              </a:defRPr>
            </a:lvl5pPr>
            <a:lvl6pPr marL="0" lvl="5" indent="0" algn="r">
              <a:spcBef>
                <a:spcPts val="0"/>
              </a:spcBef>
              <a:buNone/>
              <a:defRPr sz="1000" b="0" i="0" u="none" strike="noStrike" cap="none">
                <a:solidFill>
                  <a:schemeClr val="lt1"/>
                </a:solidFill>
                <a:latin typeface="Open Sans"/>
                <a:ea typeface="Open Sans"/>
                <a:cs typeface="Open Sans"/>
                <a:sym typeface="Open Sans"/>
              </a:defRPr>
            </a:lvl6pPr>
            <a:lvl7pPr marL="0" lvl="6" indent="0" algn="r">
              <a:spcBef>
                <a:spcPts val="0"/>
              </a:spcBef>
              <a:buNone/>
              <a:defRPr sz="1000" b="0" i="0" u="none" strike="noStrike" cap="none">
                <a:solidFill>
                  <a:schemeClr val="lt1"/>
                </a:solidFill>
                <a:latin typeface="Open Sans"/>
                <a:ea typeface="Open Sans"/>
                <a:cs typeface="Open Sans"/>
                <a:sym typeface="Open Sans"/>
              </a:defRPr>
            </a:lvl7pPr>
            <a:lvl8pPr marL="0" lvl="7" indent="0" algn="r">
              <a:spcBef>
                <a:spcPts val="0"/>
              </a:spcBef>
              <a:buNone/>
              <a:defRPr sz="1000" b="0" i="0" u="none" strike="noStrike" cap="none">
                <a:solidFill>
                  <a:schemeClr val="lt1"/>
                </a:solidFill>
                <a:latin typeface="Open Sans"/>
                <a:ea typeface="Open Sans"/>
                <a:cs typeface="Open Sans"/>
                <a:sym typeface="Open Sans"/>
              </a:defRPr>
            </a:lvl8pPr>
            <a:lvl9pPr marL="0" lvl="8" indent="0" algn="r">
              <a:spcBef>
                <a:spcPts val="0"/>
              </a:spcBef>
              <a:buNone/>
              <a:defRPr sz="1000" b="0" i="0" u="none" strike="noStrike" cap="none">
                <a:solidFill>
                  <a:schemeClr val="lt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237" name="Google Shape;237;p24"/>
          <p:cNvGrpSpPr/>
          <p:nvPr/>
        </p:nvGrpSpPr>
        <p:grpSpPr>
          <a:xfrm>
            <a:off x="1106267" y="6392429"/>
            <a:ext cx="804333" cy="142013"/>
            <a:chOff x="1125132" y="3909470"/>
            <a:chExt cx="1061948" cy="187498"/>
          </a:xfrm>
        </p:grpSpPr>
        <p:sp>
          <p:nvSpPr>
            <p:cNvPr id="238" name="Google Shape;238;p24"/>
            <p:cNvSpPr/>
            <p:nvPr/>
          </p:nvSpPr>
          <p:spPr>
            <a:xfrm>
              <a:off x="112513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39" name="Google Shape;239;p24"/>
            <p:cNvSpPr/>
            <p:nvPr/>
          </p:nvSpPr>
          <p:spPr>
            <a:xfrm>
              <a:off x="1416615"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40" name="Google Shape;240;p24"/>
            <p:cNvSpPr/>
            <p:nvPr/>
          </p:nvSpPr>
          <p:spPr>
            <a:xfrm>
              <a:off x="1708098"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41" name="Google Shape;241;p24"/>
            <p:cNvSpPr/>
            <p:nvPr/>
          </p:nvSpPr>
          <p:spPr>
            <a:xfrm>
              <a:off x="199958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10_Section Header">
  <p:cSld name="10_Section Header">
    <p:bg>
      <p:bgPr>
        <a:solidFill>
          <a:schemeClr val="lt1"/>
        </a:solidFill>
        <a:effectLst/>
      </p:bgPr>
    </p:bg>
    <p:spTree>
      <p:nvGrpSpPr>
        <p:cNvPr id="1" name="Shape 242"/>
        <p:cNvGrpSpPr/>
        <p:nvPr/>
      </p:nvGrpSpPr>
      <p:grpSpPr>
        <a:xfrm>
          <a:off x="0" y="0"/>
          <a:ext cx="0" cy="0"/>
          <a:chOff x="0" y="0"/>
          <a:chExt cx="0" cy="0"/>
        </a:xfrm>
      </p:grpSpPr>
      <p:sp>
        <p:nvSpPr>
          <p:cNvPr id="243" name="Google Shape;243;p25"/>
          <p:cNvSpPr/>
          <p:nvPr/>
        </p:nvSpPr>
        <p:spPr>
          <a:xfrm>
            <a:off x="-5792" y="-1"/>
            <a:ext cx="12203584" cy="6858000"/>
          </a:xfrm>
          <a:prstGeom prst="rect">
            <a:avLst/>
          </a:prstGeom>
          <a:solidFill>
            <a:srgbClr val="EA8DA3"/>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244" name="Google Shape;244;p25"/>
          <p:cNvPicPr preferRelativeResize="0"/>
          <p:nvPr/>
        </p:nvPicPr>
        <p:blipFill rotWithShape="1">
          <a:blip r:embed="rId2">
            <a:alphaModFix/>
          </a:blip>
          <a:srcRect/>
          <a:stretch/>
        </p:blipFill>
        <p:spPr>
          <a:xfrm>
            <a:off x="11151534" y="4715660"/>
            <a:ext cx="1046259" cy="2142340"/>
          </a:xfrm>
          <a:prstGeom prst="rect">
            <a:avLst/>
          </a:prstGeom>
          <a:noFill/>
          <a:ln>
            <a:noFill/>
          </a:ln>
        </p:spPr>
      </p:pic>
      <p:pic>
        <p:nvPicPr>
          <p:cNvPr id="245" name="Google Shape;245;p25"/>
          <p:cNvPicPr preferRelativeResize="0"/>
          <p:nvPr/>
        </p:nvPicPr>
        <p:blipFill rotWithShape="1">
          <a:blip r:embed="rId3">
            <a:alphaModFix/>
          </a:blip>
          <a:srcRect/>
          <a:stretch/>
        </p:blipFill>
        <p:spPr>
          <a:xfrm>
            <a:off x="9871969" y="367395"/>
            <a:ext cx="1515610" cy="487695"/>
          </a:xfrm>
          <a:prstGeom prst="rect">
            <a:avLst/>
          </a:prstGeom>
          <a:noFill/>
          <a:ln>
            <a:noFill/>
          </a:ln>
        </p:spPr>
      </p:pic>
      <p:sp>
        <p:nvSpPr>
          <p:cNvPr id="246" name="Google Shape;246;p25"/>
          <p:cNvSpPr txBox="1">
            <a:spLocks noGrp="1"/>
          </p:cNvSpPr>
          <p:nvPr>
            <p:ph type="title"/>
          </p:nvPr>
        </p:nvSpPr>
        <p:spPr>
          <a:xfrm>
            <a:off x="1080000" y="2628290"/>
            <a:ext cx="10080000" cy="118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2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7" name="Google Shape;247;p25"/>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248" name="Google Shape;248;p25"/>
          <p:cNvGrpSpPr/>
          <p:nvPr/>
        </p:nvGrpSpPr>
        <p:grpSpPr>
          <a:xfrm>
            <a:off x="1106267" y="6392429"/>
            <a:ext cx="804333" cy="142013"/>
            <a:chOff x="1125132" y="3909470"/>
            <a:chExt cx="1061948" cy="187498"/>
          </a:xfrm>
        </p:grpSpPr>
        <p:sp>
          <p:nvSpPr>
            <p:cNvPr id="249" name="Google Shape;249;p25"/>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50" name="Google Shape;250;p25"/>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51" name="Google Shape;251;p25"/>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252" name="Google Shape;252;p25"/>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2_Custom Layout">
  <p:cSld name="2_Custom Layout">
    <p:spTree>
      <p:nvGrpSpPr>
        <p:cNvPr id="1" name="Shape 255"/>
        <p:cNvGrpSpPr/>
        <p:nvPr/>
      </p:nvGrpSpPr>
      <p:grpSpPr>
        <a:xfrm>
          <a:off x="0" y="0"/>
          <a:ext cx="0" cy="0"/>
          <a:chOff x="0" y="0"/>
          <a:chExt cx="0" cy="0"/>
        </a:xfrm>
      </p:grpSpPr>
      <p:sp>
        <p:nvSpPr>
          <p:cNvPr id="256" name="Google Shape;256;p27"/>
          <p:cNvSpPr txBox="1">
            <a:spLocks noGrp="1"/>
          </p:cNvSpPr>
          <p:nvPr>
            <p:ph type="body" idx="1"/>
          </p:nvPr>
        </p:nvSpPr>
        <p:spPr>
          <a:xfrm>
            <a:off x="1481835" y="766765"/>
            <a:ext cx="9306984" cy="5508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853"/>
              </a:spcBef>
              <a:spcAft>
                <a:spcPts val="0"/>
              </a:spcAft>
              <a:buClr>
                <a:schemeClr val="dk1"/>
              </a:buClr>
              <a:buSzPts val="4267"/>
              <a:buFont typeface="Arial"/>
              <a:buNone/>
              <a:defRPr sz="4267" b="1" i="0" u="none" strike="noStrike" cap="none">
                <a:solidFill>
                  <a:schemeClr val="dk1"/>
                </a:solidFill>
                <a:latin typeface="Arial"/>
                <a:ea typeface="Arial"/>
                <a:cs typeface="Arial"/>
                <a:sym typeface="Arial"/>
              </a:defRPr>
            </a:lvl1pPr>
            <a:lvl2pPr marL="914400" marR="0" lvl="1" indent="-465645" algn="l" rtl="0">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257" name="Google Shape;257;p27"/>
          <p:cNvSpPr>
            <a:spLocks noGrp="1"/>
          </p:cNvSpPr>
          <p:nvPr>
            <p:ph type="media" idx="2"/>
          </p:nvPr>
        </p:nvSpPr>
        <p:spPr>
          <a:xfrm>
            <a:off x="482600" y="1489077"/>
            <a:ext cx="11226800" cy="4541839"/>
          </a:xfrm>
          <a:prstGeom prst="rect">
            <a:avLst/>
          </a:prstGeom>
          <a:noFill/>
          <a:ln>
            <a:noFill/>
          </a:ln>
        </p:spPr>
        <p:txBody>
          <a:bodyPr spcFirstLastPara="1" wrap="square" lIns="91425" tIns="45700" rIns="91425" bIns="45700" anchor="t" anchorCtr="0">
            <a:noAutofit/>
          </a:bodyPr>
          <a:lstStyle>
            <a:lvl1pPr marR="0" lvl="0" algn="l" rtl="0">
              <a:spcBef>
                <a:spcPts val="427"/>
              </a:spcBef>
              <a:spcAft>
                <a:spcPts val="0"/>
              </a:spcAft>
              <a:buClr>
                <a:schemeClr val="dk1"/>
              </a:buClr>
              <a:buSzPts val="2133"/>
              <a:buFont typeface="Arial"/>
              <a:buNone/>
              <a:defRPr sz="2133" b="0" i="0" u="none" strike="noStrike" cap="none">
                <a:solidFill>
                  <a:schemeClr val="dk1"/>
                </a:solidFill>
                <a:latin typeface="Arial"/>
                <a:ea typeface="Arial"/>
                <a:cs typeface="Arial"/>
                <a:sym typeface="Arial"/>
              </a:defRPr>
            </a:lvl1pPr>
            <a:lvl2pPr marR="0" lvl="1" algn="l" rtl="0">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R="0" lvl="2"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R="0" lvl="3"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R="0" lvl="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R="0" lvl="5"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R="0" lvl="6"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R="0" lvl="7"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R="0" lvl="8"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elslide">
  <p:cSld name="Titelslide">
    <p:spTree>
      <p:nvGrpSpPr>
        <p:cNvPr id="1" name="Shape 258"/>
        <p:cNvGrpSpPr/>
        <p:nvPr/>
      </p:nvGrpSpPr>
      <p:grpSpPr>
        <a:xfrm>
          <a:off x="0" y="0"/>
          <a:ext cx="0" cy="0"/>
          <a:chOff x="0" y="0"/>
          <a:chExt cx="0" cy="0"/>
        </a:xfrm>
      </p:grpSpPr>
      <p:sp>
        <p:nvSpPr>
          <p:cNvPr id="259" name="Google Shape;259;p28"/>
          <p:cNvSpPr txBox="1">
            <a:spLocks noGrp="1"/>
          </p:cNvSpPr>
          <p:nvPr>
            <p:ph type="body" idx="1"/>
          </p:nvPr>
        </p:nvSpPr>
        <p:spPr>
          <a:xfrm>
            <a:off x="1498603" y="1601791"/>
            <a:ext cx="8678340" cy="397515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20000"/>
              </a:lnSpc>
              <a:spcBef>
                <a:spcPts val="427"/>
              </a:spcBef>
              <a:spcAft>
                <a:spcPts val="0"/>
              </a:spcAft>
              <a:buClr>
                <a:schemeClr val="dk1"/>
              </a:buClr>
              <a:buSzPts val="2133"/>
              <a:buFont typeface="Arial"/>
              <a:buNone/>
              <a:defRPr sz="2133" b="0" i="0" u="none" strike="noStrike" cap="none">
                <a:solidFill>
                  <a:schemeClr val="dk1"/>
                </a:solidFill>
                <a:latin typeface="Arial"/>
                <a:ea typeface="Arial"/>
                <a:cs typeface="Arial"/>
                <a:sym typeface="Arial"/>
              </a:defRPr>
            </a:lvl1pPr>
            <a:lvl2pPr marL="914400" marR="0" lvl="1" indent="-465645" algn="l" rtl="0">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260" name="Google Shape;260;p28"/>
          <p:cNvSpPr txBox="1">
            <a:spLocks noGrp="1"/>
          </p:cNvSpPr>
          <p:nvPr>
            <p:ph type="body" idx="2"/>
          </p:nvPr>
        </p:nvSpPr>
        <p:spPr>
          <a:xfrm>
            <a:off x="1481835" y="766765"/>
            <a:ext cx="9306984" cy="5508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853"/>
              </a:spcBef>
              <a:spcAft>
                <a:spcPts val="0"/>
              </a:spcAft>
              <a:buClr>
                <a:schemeClr val="dk1"/>
              </a:buClr>
              <a:buSzPts val="4267"/>
              <a:buFont typeface="Arial"/>
              <a:buNone/>
              <a:defRPr sz="4267" b="1" i="0" u="none" strike="noStrike" cap="none">
                <a:solidFill>
                  <a:schemeClr val="dk1"/>
                </a:solidFill>
                <a:latin typeface="Arial"/>
                <a:ea typeface="Arial"/>
                <a:cs typeface="Arial"/>
                <a:sym typeface="Arial"/>
              </a:defRPr>
            </a:lvl1pPr>
            <a:lvl2pPr marL="914400" marR="0" lvl="1" indent="-465645" algn="l" rtl="0">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rugerdefineret layout">
  <p:cSld name="Brugerdefineret layout">
    <p:spTree>
      <p:nvGrpSpPr>
        <p:cNvPr id="1" name="Shape 261"/>
        <p:cNvGrpSpPr/>
        <p:nvPr/>
      </p:nvGrpSpPr>
      <p:grpSpPr>
        <a:xfrm>
          <a:off x="0" y="0"/>
          <a:ext cx="0" cy="0"/>
          <a:chOff x="0" y="0"/>
          <a:chExt cx="0" cy="0"/>
        </a:xfrm>
      </p:grpSpPr>
      <p:sp>
        <p:nvSpPr>
          <p:cNvPr id="262" name="Google Shape;262;p29"/>
          <p:cNvSpPr txBox="1">
            <a:spLocks noGrp="1"/>
          </p:cNvSpPr>
          <p:nvPr>
            <p:ph type="body" idx="1"/>
          </p:nvPr>
        </p:nvSpPr>
        <p:spPr>
          <a:xfrm>
            <a:off x="1498603" y="1601791"/>
            <a:ext cx="8678340" cy="3975151"/>
          </a:xfrm>
          <a:prstGeom prst="rect">
            <a:avLst/>
          </a:prstGeom>
          <a:noFill/>
          <a:ln>
            <a:noFill/>
          </a:ln>
        </p:spPr>
        <p:txBody>
          <a:bodyPr spcFirstLastPara="1" wrap="square" lIns="91425" tIns="45700" rIns="91425" bIns="45700" anchor="t" anchorCtr="0">
            <a:noAutofit/>
          </a:bodyPr>
          <a:lstStyle>
            <a:lvl1pPr marL="457200" marR="0" lvl="0" indent="-364045" algn="l" rtl="0">
              <a:lnSpc>
                <a:spcPct val="100000"/>
              </a:lnSpc>
              <a:spcBef>
                <a:spcPts val="427"/>
              </a:spcBef>
              <a:spcAft>
                <a:spcPts val="0"/>
              </a:spcAft>
              <a:buClr>
                <a:schemeClr val="dk1"/>
              </a:buClr>
              <a:buSzPts val="2133"/>
              <a:buFont typeface="Noto Sans Symbols"/>
              <a:buChar char="▪"/>
              <a:defRPr sz="2133" b="0" i="0" u="none" strike="noStrike" cap="none">
                <a:solidFill>
                  <a:schemeClr val="dk1"/>
                </a:solidFill>
                <a:latin typeface="Arial"/>
                <a:ea typeface="Arial"/>
                <a:cs typeface="Arial"/>
                <a:sym typeface="Arial"/>
              </a:defRPr>
            </a:lvl1pPr>
            <a:lvl2pPr marL="914400" marR="0" lvl="1" indent="-465645" algn="l" rtl="0">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263" name="Google Shape;263;p29"/>
          <p:cNvSpPr txBox="1">
            <a:spLocks noGrp="1"/>
          </p:cNvSpPr>
          <p:nvPr>
            <p:ph type="body" idx="2"/>
          </p:nvPr>
        </p:nvSpPr>
        <p:spPr>
          <a:xfrm>
            <a:off x="1481835" y="766765"/>
            <a:ext cx="9306984" cy="5508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853"/>
              </a:spcBef>
              <a:spcAft>
                <a:spcPts val="0"/>
              </a:spcAft>
              <a:buClr>
                <a:schemeClr val="dk1"/>
              </a:buClr>
              <a:buSzPts val="4267"/>
              <a:buFont typeface="Arial"/>
              <a:buNone/>
              <a:defRPr sz="4267" b="1" i="0" u="none" strike="noStrike" cap="none">
                <a:solidFill>
                  <a:schemeClr val="dk1"/>
                </a:solidFill>
                <a:latin typeface="Arial"/>
                <a:ea typeface="Arial"/>
                <a:cs typeface="Arial"/>
                <a:sym typeface="Arial"/>
              </a:defRPr>
            </a:lvl1pPr>
            <a:lvl2pPr marL="914400" marR="0" lvl="1" indent="-465645" algn="l" rtl="0">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264"/>
        <p:cNvGrpSpPr/>
        <p:nvPr/>
      </p:nvGrpSpPr>
      <p:grpSpPr>
        <a:xfrm>
          <a:off x="0" y="0"/>
          <a:ext cx="0" cy="0"/>
          <a:chOff x="0" y="0"/>
          <a:chExt cx="0" cy="0"/>
        </a:xfrm>
      </p:grpSpPr>
      <p:sp>
        <p:nvSpPr>
          <p:cNvPr id="265" name="Google Shape;265;p30"/>
          <p:cNvSpPr>
            <a:spLocks noGrp="1"/>
          </p:cNvSpPr>
          <p:nvPr>
            <p:ph type="pic" idx="2"/>
          </p:nvPr>
        </p:nvSpPr>
        <p:spPr>
          <a:xfrm>
            <a:off x="482600" y="1489077"/>
            <a:ext cx="11226800" cy="4541839"/>
          </a:xfrm>
          <a:prstGeom prst="rect">
            <a:avLst/>
          </a:prstGeom>
          <a:noFill/>
          <a:ln>
            <a:noFill/>
          </a:ln>
        </p:spPr>
      </p:sp>
      <p:sp>
        <p:nvSpPr>
          <p:cNvPr id="266" name="Google Shape;266;p30"/>
          <p:cNvSpPr txBox="1">
            <a:spLocks noGrp="1"/>
          </p:cNvSpPr>
          <p:nvPr>
            <p:ph type="body" idx="1"/>
          </p:nvPr>
        </p:nvSpPr>
        <p:spPr>
          <a:xfrm>
            <a:off x="1481835" y="766765"/>
            <a:ext cx="9306984" cy="5508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853"/>
              </a:spcBef>
              <a:spcAft>
                <a:spcPts val="0"/>
              </a:spcAft>
              <a:buClr>
                <a:schemeClr val="dk1"/>
              </a:buClr>
              <a:buSzPts val="4267"/>
              <a:buFont typeface="Arial"/>
              <a:buNone/>
              <a:defRPr sz="4267" b="1" i="0" u="none" strike="noStrike" cap="none">
                <a:solidFill>
                  <a:schemeClr val="dk1"/>
                </a:solidFill>
                <a:latin typeface="Arial"/>
                <a:ea typeface="Arial"/>
                <a:cs typeface="Arial"/>
                <a:sym typeface="Arial"/>
              </a:defRPr>
            </a:lvl1pPr>
            <a:lvl2pPr marL="914400" marR="0" lvl="1" indent="-465645" algn="l" rtl="0">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el og indholdsobjekt">
  <p:cSld name="Titel og indholdsobjekt">
    <p:spTree>
      <p:nvGrpSpPr>
        <p:cNvPr id="1" name="Shape 267"/>
        <p:cNvGrpSpPr/>
        <p:nvPr/>
      </p:nvGrpSpPr>
      <p:grpSpPr>
        <a:xfrm>
          <a:off x="0" y="0"/>
          <a:ext cx="0" cy="0"/>
          <a:chOff x="0" y="0"/>
          <a:chExt cx="0" cy="0"/>
        </a:xfrm>
      </p:grpSpPr>
      <p:sp>
        <p:nvSpPr>
          <p:cNvPr id="268" name="Google Shape;268;p31"/>
          <p:cNvSpPr>
            <a:spLocks noGrp="1"/>
          </p:cNvSpPr>
          <p:nvPr>
            <p:ph type="pic" idx="2"/>
          </p:nvPr>
        </p:nvSpPr>
        <p:spPr>
          <a:xfrm>
            <a:off x="7050790" y="1601788"/>
            <a:ext cx="4641849" cy="4429125"/>
          </a:xfrm>
          <a:prstGeom prst="rect">
            <a:avLst/>
          </a:prstGeom>
          <a:noFill/>
          <a:ln>
            <a:noFill/>
          </a:ln>
        </p:spPr>
      </p:sp>
      <p:sp>
        <p:nvSpPr>
          <p:cNvPr id="269" name="Google Shape;269;p31"/>
          <p:cNvSpPr txBox="1">
            <a:spLocks noGrp="1"/>
          </p:cNvSpPr>
          <p:nvPr>
            <p:ph type="body" idx="1"/>
          </p:nvPr>
        </p:nvSpPr>
        <p:spPr>
          <a:xfrm>
            <a:off x="1498600" y="1601788"/>
            <a:ext cx="5090584" cy="44291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20000"/>
              </a:lnSpc>
              <a:spcBef>
                <a:spcPts val="427"/>
              </a:spcBef>
              <a:spcAft>
                <a:spcPts val="0"/>
              </a:spcAft>
              <a:buClr>
                <a:schemeClr val="dk1"/>
              </a:buClr>
              <a:buSzPts val="2133"/>
              <a:buFont typeface="Arial"/>
              <a:buNone/>
              <a:defRPr sz="2133" b="0" i="0" u="none" strike="noStrike" cap="none">
                <a:solidFill>
                  <a:schemeClr val="dk1"/>
                </a:solidFill>
                <a:latin typeface="Arial"/>
                <a:ea typeface="Arial"/>
                <a:cs typeface="Arial"/>
                <a:sym typeface="Arial"/>
              </a:defRPr>
            </a:lvl1pPr>
            <a:lvl2pPr marL="914400" marR="0" lvl="1" indent="-465645" algn="l" rtl="0">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270" name="Google Shape;270;p31"/>
          <p:cNvSpPr txBox="1">
            <a:spLocks noGrp="1"/>
          </p:cNvSpPr>
          <p:nvPr>
            <p:ph type="body" idx="3"/>
          </p:nvPr>
        </p:nvSpPr>
        <p:spPr>
          <a:xfrm>
            <a:off x="1481835" y="766765"/>
            <a:ext cx="9306984" cy="5508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853"/>
              </a:spcBef>
              <a:spcAft>
                <a:spcPts val="0"/>
              </a:spcAft>
              <a:buClr>
                <a:schemeClr val="dk1"/>
              </a:buClr>
              <a:buSzPts val="4267"/>
              <a:buFont typeface="Arial"/>
              <a:buNone/>
              <a:defRPr sz="4267" b="1" i="0" u="none" strike="noStrike" cap="none">
                <a:solidFill>
                  <a:schemeClr val="dk1"/>
                </a:solidFill>
                <a:latin typeface="Arial"/>
                <a:ea typeface="Arial"/>
                <a:cs typeface="Arial"/>
                <a:sym typeface="Arial"/>
              </a:defRPr>
            </a:lvl1pPr>
            <a:lvl2pPr marL="914400" marR="0" lvl="1" indent="-465645" algn="l" rtl="0">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el og indholdsobjekt" type="obj">
  <p:cSld name="OBJECT">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1278467" y="1960563"/>
            <a:ext cx="9618133" cy="1143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8E1157"/>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body" idx="1"/>
          </p:nvPr>
        </p:nvSpPr>
        <p:spPr>
          <a:xfrm>
            <a:off x="1276353" y="3375025"/>
            <a:ext cx="9620249" cy="2336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750"/>
              </a:spcBef>
              <a:spcAft>
                <a:spcPts val="0"/>
              </a:spcAft>
              <a:buClr>
                <a:schemeClr val="accent5"/>
              </a:buClr>
              <a:buSzPts val="1800"/>
              <a:buChar char="•"/>
              <a:defRPr/>
            </a:lvl1pPr>
            <a:lvl2pPr marL="914400" lvl="1" indent="-342900" algn="l">
              <a:lnSpc>
                <a:spcPct val="100000"/>
              </a:lnSpc>
              <a:spcBef>
                <a:spcPts val="375"/>
              </a:spcBef>
              <a:spcAft>
                <a:spcPts val="0"/>
              </a:spcAft>
              <a:buClr>
                <a:schemeClr val="accent5"/>
              </a:buClr>
              <a:buSzPts val="1800"/>
              <a:buChar char="•"/>
              <a:defRPr/>
            </a:lvl2pPr>
            <a:lvl3pPr marL="1371600" lvl="2" indent="-342900" algn="l">
              <a:lnSpc>
                <a:spcPct val="100000"/>
              </a:lnSpc>
              <a:spcBef>
                <a:spcPts val="375"/>
              </a:spcBef>
              <a:spcAft>
                <a:spcPts val="0"/>
              </a:spcAft>
              <a:buClr>
                <a:schemeClr val="accent5"/>
              </a:buClr>
              <a:buSzPts val="1800"/>
              <a:buChar char="•"/>
              <a:defRPr/>
            </a:lvl3pPr>
            <a:lvl4pPr marL="1828800" lvl="3" indent="-342900" algn="l">
              <a:lnSpc>
                <a:spcPct val="100000"/>
              </a:lnSpc>
              <a:spcBef>
                <a:spcPts val="375"/>
              </a:spcBef>
              <a:spcAft>
                <a:spcPts val="0"/>
              </a:spcAft>
              <a:buClr>
                <a:schemeClr val="accent5"/>
              </a:buClr>
              <a:buSzPts val="1800"/>
              <a:buChar char="•"/>
              <a:defRPr/>
            </a:lvl4pPr>
            <a:lvl5pPr marL="2286000" lvl="4" indent="-342900" algn="l">
              <a:lnSpc>
                <a:spcPct val="100000"/>
              </a:lnSpc>
              <a:spcBef>
                <a:spcPts val="375"/>
              </a:spcBef>
              <a:spcAft>
                <a:spcPts val="0"/>
              </a:spcAft>
              <a:buClr>
                <a:schemeClr val="accent5"/>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9" name="Google Shape;29;p4"/>
          <p:cNvSpPr txBox="1">
            <a:spLocks noGrp="1"/>
          </p:cNvSpPr>
          <p:nvPr>
            <p:ph type="dt" idx="10"/>
          </p:nvPr>
        </p:nvSpPr>
        <p:spPr>
          <a:xfrm>
            <a:off x="609600" y="6245225"/>
            <a:ext cx="2844800" cy="476251"/>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30" name="Google Shape;30;p4"/>
          <p:cNvSpPr txBox="1">
            <a:spLocks noGrp="1"/>
          </p:cNvSpPr>
          <p:nvPr>
            <p:ph type="ftr" idx="11"/>
          </p:nvPr>
        </p:nvSpPr>
        <p:spPr>
          <a:xfrm>
            <a:off x="4165600" y="6245225"/>
            <a:ext cx="3860800" cy="476251"/>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31" name="Google Shape;31;p4"/>
          <p:cNvSpPr txBox="1">
            <a:spLocks noGrp="1"/>
          </p:cNvSpPr>
          <p:nvPr>
            <p:ph type="sldNum" idx="12"/>
          </p:nvPr>
        </p:nvSpPr>
        <p:spPr>
          <a:xfrm>
            <a:off x="8737600" y="6245225"/>
            <a:ext cx="2844800" cy="476251"/>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81945"/>
                </a:solidFill>
                <a:latin typeface="Open Sans"/>
                <a:ea typeface="Open Sans"/>
                <a:cs typeface="Open Sans"/>
                <a:sym typeface="Open Sans"/>
              </a:defRPr>
            </a:lvl1pPr>
            <a:lvl2pPr marL="0" lvl="1" indent="0" algn="r">
              <a:spcBef>
                <a:spcPts val="0"/>
              </a:spcBef>
              <a:buNone/>
              <a:defRPr sz="1000" b="0" i="0" u="none" strike="noStrike" cap="none">
                <a:solidFill>
                  <a:srgbClr val="681945"/>
                </a:solidFill>
                <a:latin typeface="Open Sans"/>
                <a:ea typeface="Open Sans"/>
                <a:cs typeface="Open Sans"/>
                <a:sym typeface="Open Sans"/>
              </a:defRPr>
            </a:lvl2pPr>
            <a:lvl3pPr marL="0" lvl="2" indent="0" algn="r">
              <a:spcBef>
                <a:spcPts val="0"/>
              </a:spcBef>
              <a:buNone/>
              <a:defRPr sz="1000" b="0" i="0" u="none" strike="noStrike" cap="none">
                <a:solidFill>
                  <a:srgbClr val="681945"/>
                </a:solidFill>
                <a:latin typeface="Open Sans"/>
                <a:ea typeface="Open Sans"/>
                <a:cs typeface="Open Sans"/>
                <a:sym typeface="Open Sans"/>
              </a:defRPr>
            </a:lvl3pPr>
            <a:lvl4pPr marL="0" lvl="3" indent="0" algn="r">
              <a:spcBef>
                <a:spcPts val="0"/>
              </a:spcBef>
              <a:buNone/>
              <a:defRPr sz="1000" b="0" i="0" u="none" strike="noStrike" cap="none">
                <a:solidFill>
                  <a:srgbClr val="681945"/>
                </a:solidFill>
                <a:latin typeface="Open Sans"/>
                <a:ea typeface="Open Sans"/>
                <a:cs typeface="Open Sans"/>
                <a:sym typeface="Open Sans"/>
              </a:defRPr>
            </a:lvl4pPr>
            <a:lvl5pPr marL="0" lvl="4" indent="0" algn="r">
              <a:spcBef>
                <a:spcPts val="0"/>
              </a:spcBef>
              <a:buNone/>
              <a:defRPr sz="1000" b="0" i="0" u="none" strike="noStrike" cap="none">
                <a:solidFill>
                  <a:srgbClr val="681945"/>
                </a:solidFill>
                <a:latin typeface="Open Sans"/>
                <a:ea typeface="Open Sans"/>
                <a:cs typeface="Open Sans"/>
                <a:sym typeface="Open Sans"/>
              </a:defRPr>
            </a:lvl5pPr>
            <a:lvl6pPr marL="0" lvl="5" indent="0" algn="r">
              <a:spcBef>
                <a:spcPts val="0"/>
              </a:spcBef>
              <a:buNone/>
              <a:defRPr sz="1000" b="0" i="0" u="none" strike="noStrike" cap="none">
                <a:solidFill>
                  <a:srgbClr val="681945"/>
                </a:solidFill>
                <a:latin typeface="Open Sans"/>
                <a:ea typeface="Open Sans"/>
                <a:cs typeface="Open Sans"/>
                <a:sym typeface="Open Sans"/>
              </a:defRPr>
            </a:lvl6pPr>
            <a:lvl7pPr marL="0" lvl="6" indent="0" algn="r">
              <a:spcBef>
                <a:spcPts val="0"/>
              </a:spcBef>
              <a:buNone/>
              <a:defRPr sz="1000" b="0" i="0" u="none" strike="noStrike" cap="none">
                <a:solidFill>
                  <a:srgbClr val="681945"/>
                </a:solidFill>
                <a:latin typeface="Open Sans"/>
                <a:ea typeface="Open Sans"/>
                <a:cs typeface="Open Sans"/>
                <a:sym typeface="Open Sans"/>
              </a:defRPr>
            </a:lvl7pPr>
            <a:lvl8pPr marL="0" lvl="7" indent="0" algn="r">
              <a:spcBef>
                <a:spcPts val="0"/>
              </a:spcBef>
              <a:buNone/>
              <a:defRPr sz="1000" b="0" i="0" u="none" strike="noStrike" cap="none">
                <a:solidFill>
                  <a:srgbClr val="681945"/>
                </a:solidFill>
                <a:latin typeface="Open Sans"/>
                <a:ea typeface="Open Sans"/>
                <a:cs typeface="Open Sans"/>
                <a:sym typeface="Open Sans"/>
              </a:defRPr>
            </a:lvl8pPr>
            <a:lvl9pPr marL="0" lvl="8" indent="0" algn="r">
              <a:spcBef>
                <a:spcPts val="0"/>
              </a:spcBef>
              <a:buNone/>
              <a:defRPr sz="1000" b="0" i="0" u="none" strike="noStrike" cap="none">
                <a:solidFill>
                  <a:srgbClr val="681945"/>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1_Titel og indholdsobjekt" type="obj">
  <p:cSld name="OBJECT">
    <p:spTree>
      <p:nvGrpSpPr>
        <p:cNvPr id="1" name="Shape 271"/>
        <p:cNvGrpSpPr/>
        <p:nvPr/>
      </p:nvGrpSpPr>
      <p:grpSpPr>
        <a:xfrm>
          <a:off x="0" y="0"/>
          <a:ext cx="0" cy="0"/>
          <a:chOff x="0" y="0"/>
          <a:chExt cx="0" cy="0"/>
        </a:xfrm>
      </p:grpSpPr>
      <p:sp>
        <p:nvSpPr>
          <p:cNvPr id="272" name="Google Shape;272;p32"/>
          <p:cNvSpPr txBox="1">
            <a:spLocks noGrp="1"/>
          </p:cNvSpPr>
          <p:nvPr>
            <p:ph type="title"/>
          </p:nvPr>
        </p:nvSpPr>
        <p:spPr>
          <a:xfrm>
            <a:off x="1278467" y="1960563"/>
            <a:ext cx="9618133"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chemeClr val="dk1"/>
              </a:buClr>
              <a:buSzPts val="5867"/>
              <a:buFont typeface="Calibri"/>
              <a:buNone/>
              <a:defRPr sz="5867"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73" name="Google Shape;273;p32"/>
          <p:cNvSpPr txBox="1">
            <a:spLocks noGrp="1"/>
          </p:cNvSpPr>
          <p:nvPr>
            <p:ph type="body" idx="1"/>
          </p:nvPr>
        </p:nvSpPr>
        <p:spPr>
          <a:xfrm>
            <a:off x="1276353" y="3375025"/>
            <a:ext cx="9620249" cy="2336800"/>
          </a:xfrm>
          <a:prstGeom prst="rect">
            <a:avLst/>
          </a:prstGeom>
          <a:noFill/>
          <a:ln>
            <a:noFill/>
          </a:ln>
        </p:spPr>
        <p:txBody>
          <a:bodyPr spcFirstLastPara="1" wrap="square" lIns="91425" tIns="45700" rIns="91425" bIns="45700" anchor="t" anchorCtr="0">
            <a:noAutofit/>
          </a:bodyPr>
          <a:lstStyle>
            <a:lvl1pPr marL="457200" marR="0" lvl="0" indent="-499554" algn="l" rtl="0">
              <a:spcBef>
                <a:spcPts val="853"/>
              </a:spcBef>
              <a:spcAft>
                <a:spcPts val="0"/>
              </a:spcAft>
              <a:buClr>
                <a:schemeClr val="dk1"/>
              </a:buClr>
              <a:buSzPts val="4267"/>
              <a:buFont typeface="Arial"/>
              <a:buChar char="•"/>
              <a:defRPr sz="4267" b="0" i="0" u="none" strike="noStrike" cap="none">
                <a:solidFill>
                  <a:schemeClr val="dk1"/>
                </a:solidFill>
                <a:latin typeface="Calibri"/>
                <a:ea typeface="Calibri"/>
                <a:cs typeface="Calibri"/>
                <a:sym typeface="Calibri"/>
              </a:defRPr>
            </a:lvl1pPr>
            <a:lvl2pPr marL="914400" marR="0" lvl="1" indent="-465645" algn="l" rtl="0">
              <a:spcBef>
                <a:spcPts val="747"/>
              </a:spcBef>
              <a:spcAft>
                <a:spcPts val="0"/>
              </a:spcAft>
              <a:buClr>
                <a:schemeClr val="dk1"/>
              </a:buClr>
              <a:buSzPts val="3733"/>
              <a:buFont typeface="Arial"/>
              <a:buChar char="–"/>
              <a:defRPr sz="3733" b="0" i="0" u="none" strike="noStrike" cap="none">
                <a:solidFill>
                  <a:schemeClr val="dk1"/>
                </a:solidFill>
                <a:latin typeface="Calibri"/>
                <a:ea typeface="Calibri"/>
                <a:cs typeface="Calibri"/>
                <a:sym typeface="Calibri"/>
              </a:defRPr>
            </a:lvl2pPr>
            <a:lvl3pPr marL="1371600" marR="0" lvl="2"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3pPr>
            <a:lvl4pPr marL="1828800" marR="0" lvl="3"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4pPr>
            <a:lvl5pPr marL="2286000" marR="0" lvl="4"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5pPr>
            <a:lvl6pPr marL="2743200" marR="0" lvl="5"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6pPr>
            <a:lvl7pPr marL="3200400" marR="0" lvl="6"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7pPr>
            <a:lvl8pPr marL="3657600" marR="0" lvl="7"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8pPr>
            <a:lvl9pPr marL="4114800" marR="0" lvl="8" indent="-397954" algn="l" rtl="0">
              <a:spcBef>
                <a:spcPts val="533"/>
              </a:spcBef>
              <a:spcAft>
                <a:spcPts val="0"/>
              </a:spcAft>
              <a:buClr>
                <a:schemeClr val="dk1"/>
              </a:buClr>
              <a:buSzPts val="266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274" name="Google Shape;274;p32"/>
          <p:cNvSpPr txBox="1">
            <a:spLocks noGrp="1"/>
          </p:cNvSpPr>
          <p:nvPr>
            <p:ph type="dt" idx="10"/>
          </p:nvPr>
        </p:nvSpPr>
        <p:spPr>
          <a:xfrm>
            <a:off x="609600" y="6245225"/>
            <a:ext cx="2844800" cy="476251"/>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75" name="Google Shape;275;p32"/>
          <p:cNvSpPr txBox="1">
            <a:spLocks noGrp="1"/>
          </p:cNvSpPr>
          <p:nvPr>
            <p:ph type="ftr" idx="11"/>
          </p:nvPr>
        </p:nvSpPr>
        <p:spPr>
          <a:xfrm>
            <a:off x="4165600" y="6245225"/>
            <a:ext cx="3860800" cy="476251"/>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76" name="Google Shape;276;p32"/>
          <p:cNvSpPr txBox="1">
            <a:spLocks noGrp="1"/>
          </p:cNvSpPr>
          <p:nvPr>
            <p:ph type="sldNum" idx="12"/>
          </p:nvPr>
        </p:nvSpPr>
        <p:spPr>
          <a:xfrm>
            <a:off x="8737600" y="6245225"/>
            <a:ext cx="2844800" cy="476251"/>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da-DK"/>
              <a:t>‹nr.›</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el og indholdsobjekt">
  <p:cSld name="Titel og indholdsobjekt">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1079500" y="1052339"/>
            <a:ext cx="10080000" cy="709708"/>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8E1157"/>
              </a:buClr>
              <a:buSzPts val="4200"/>
              <a:buFont typeface="Arial"/>
              <a:buNone/>
              <a:defRPr sz="4200" b="1" i="0">
                <a:solidFill>
                  <a:srgbClr val="8E1157"/>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1080000" y="1953631"/>
            <a:ext cx="10080000" cy="4160297"/>
          </a:xfrm>
          <a:prstGeom prst="rect">
            <a:avLst/>
          </a:prstGeom>
          <a:noFill/>
          <a:ln>
            <a:noFill/>
          </a:ln>
        </p:spPr>
        <p:txBody>
          <a:bodyPr spcFirstLastPara="1" wrap="square" lIns="91425" tIns="45700" rIns="91425" bIns="45700" anchor="t" anchorCtr="0">
            <a:noAutofit/>
          </a:bodyPr>
          <a:lstStyle>
            <a:lvl1pPr marL="457200" lvl="0" indent="-323850" algn="l">
              <a:lnSpc>
                <a:spcPct val="100000"/>
              </a:lnSpc>
              <a:spcBef>
                <a:spcPts val="750"/>
              </a:spcBef>
              <a:spcAft>
                <a:spcPts val="0"/>
              </a:spcAft>
              <a:buClr>
                <a:schemeClr val="accent5"/>
              </a:buClr>
              <a:buSzPts val="1500"/>
              <a:buChar char="•"/>
              <a:defRPr sz="1500" b="0" i="0">
                <a:solidFill>
                  <a:schemeClr val="accent5"/>
                </a:solidFill>
                <a:latin typeface="Arial"/>
                <a:ea typeface="Arial"/>
                <a:cs typeface="Arial"/>
                <a:sym typeface="Arial"/>
              </a:defRPr>
            </a:lvl1pPr>
            <a:lvl2pPr marL="914400" lvl="1" indent="-323850" algn="l">
              <a:lnSpc>
                <a:spcPct val="100000"/>
              </a:lnSpc>
              <a:spcBef>
                <a:spcPts val="375"/>
              </a:spcBef>
              <a:spcAft>
                <a:spcPts val="0"/>
              </a:spcAft>
              <a:buClr>
                <a:schemeClr val="accent5"/>
              </a:buClr>
              <a:buSzPts val="1500"/>
              <a:buChar char="•"/>
              <a:defRPr sz="1500" b="0" i="0">
                <a:solidFill>
                  <a:schemeClr val="accent5"/>
                </a:solidFill>
                <a:latin typeface="Arial"/>
                <a:ea typeface="Arial"/>
                <a:cs typeface="Arial"/>
                <a:sym typeface="Arial"/>
              </a:defRPr>
            </a:lvl2pPr>
            <a:lvl3pPr marL="1371600" lvl="2" indent="-311150" algn="l">
              <a:lnSpc>
                <a:spcPct val="100000"/>
              </a:lnSpc>
              <a:spcBef>
                <a:spcPts val="375"/>
              </a:spcBef>
              <a:spcAft>
                <a:spcPts val="0"/>
              </a:spcAft>
              <a:buClr>
                <a:schemeClr val="accent5"/>
              </a:buClr>
              <a:buSzPts val="1300"/>
              <a:buChar char="•"/>
              <a:defRPr sz="1300" b="0" i="0">
                <a:solidFill>
                  <a:schemeClr val="accent5"/>
                </a:solidFill>
                <a:latin typeface="Arial"/>
                <a:ea typeface="Arial"/>
                <a:cs typeface="Arial"/>
                <a:sym typeface="Arial"/>
              </a:defRPr>
            </a:lvl3pPr>
            <a:lvl4pPr marL="1828800" lvl="3" indent="-304800" algn="l">
              <a:lnSpc>
                <a:spcPct val="100000"/>
              </a:lnSpc>
              <a:spcBef>
                <a:spcPts val="375"/>
              </a:spcBef>
              <a:spcAft>
                <a:spcPts val="0"/>
              </a:spcAft>
              <a:buClr>
                <a:schemeClr val="accent5"/>
              </a:buClr>
              <a:buSzPts val="1200"/>
              <a:buChar char="•"/>
              <a:defRPr sz="1200" b="0" i="0">
                <a:solidFill>
                  <a:schemeClr val="accent5"/>
                </a:solidFill>
                <a:latin typeface="Arial"/>
                <a:ea typeface="Arial"/>
                <a:cs typeface="Arial"/>
                <a:sym typeface="Arial"/>
              </a:defRPr>
            </a:lvl4pPr>
            <a:lvl5pPr marL="2286000" lvl="4" indent="-292100" algn="l">
              <a:lnSpc>
                <a:spcPct val="100000"/>
              </a:lnSpc>
              <a:spcBef>
                <a:spcPts val="375"/>
              </a:spcBef>
              <a:spcAft>
                <a:spcPts val="0"/>
              </a:spcAft>
              <a:buClr>
                <a:schemeClr val="accent5"/>
              </a:buClr>
              <a:buSzPts val="1000"/>
              <a:buChar char="•"/>
              <a:defRPr sz="1000" b="0" i="0">
                <a:solidFill>
                  <a:schemeClr val="accent5"/>
                </a:solidFill>
                <a:latin typeface="Arial"/>
                <a:ea typeface="Arial"/>
                <a:cs typeface="Arial"/>
                <a:sym typeface="Arial"/>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5" name="Google Shape;35;p5"/>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36" name="Google Shape;36;p5"/>
          <p:cNvGrpSpPr/>
          <p:nvPr/>
        </p:nvGrpSpPr>
        <p:grpSpPr>
          <a:xfrm>
            <a:off x="1106267" y="6392429"/>
            <a:ext cx="804333" cy="142013"/>
            <a:chOff x="1125132" y="3909470"/>
            <a:chExt cx="1061948" cy="187498"/>
          </a:xfrm>
        </p:grpSpPr>
        <p:sp>
          <p:nvSpPr>
            <p:cNvPr id="37" name="Google Shape;37;p5"/>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38" name="Google Shape;38;p5"/>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39" name="Google Shape;39;p5"/>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40" name="Google Shape;40;p5"/>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pic>
        <p:nvPicPr>
          <p:cNvPr id="41" name="Google Shape;41;p5"/>
          <p:cNvPicPr preferRelativeResize="0"/>
          <p:nvPr/>
        </p:nvPicPr>
        <p:blipFill rotWithShape="1">
          <a:blip r:embed="rId2">
            <a:alphaModFix/>
          </a:blip>
          <a:srcRect/>
          <a:stretch/>
        </p:blipFill>
        <p:spPr>
          <a:xfrm>
            <a:off x="9860385" y="367396"/>
            <a:ext cx="1515610" cy="48769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1079500" y="1052339"/>
            <a:ext cx="10080000" cy="709708"/>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8E1157"/>
              </a:buClr>
              <a:buSzPts val="4200"/>
              <a:buFont typeface="Arial"/>
              <a:buNone/>
              <a:defRPr sz="4200" b="1" i="0">
                <a:solidFill>
                  <a:srgbClr val="8E1157"/>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a:spLocks noGrp="1"/>
          </p:cNvSpPr>
          <p:nvPr>
            <p:ph type="body" idx="1"/>
          </p:nvPr>
        </p:nvSpPr>
        <p:spPr>
          <a:xfrm>
            <a:off x="1080000" y="1953631"/>
            <a:ext cx="10080000" cy="4160297"/>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100"/>
              </a:spcBef>
              <a:spcAft>
                <a:spcPts val="0"/>
              </a:spcAft>
              <a:buClr>
                <a:schemeClr val="accent5"/>
              </a:buClr>
              <a:buSzPts val="1500"/>
              <a:buNone/>
              <a:defRPr sz="1500" b="0" i="0">
                <a:solidFill>
                  <a:schemeClr val="accent5"/>
                </a:solidFill>
                <a:latin typeface="Arial"/>
                <a:ea typeface="Arial"/>
                <a:cs typeface="Arial"/>
                <a:sym typeface="Arial"/>
              </a:defRPr>
            </a:lvl1pPr>
            <a:lvl2pPr marL="914400" lvl="1" indent="-228600" algn="l">
              <a:lnSpc>
                <a:spcPct val="100000"/>
              </a:lnSpc>
              <a:spcBef>
                <a:spcPts val="375"/>
              </a:spcBef>
              <a:spcAft>
                <a:spcPts val="0"/>
              </a:spcAft>
              <a:buClr>
                <a:schemeClr val="dk1"/>
              </a:buClr>
              <a:buSzPts val="1500"/>
              <a:buNone/>
              <a:defRPr sz="1500" b="0" i="0">
                <a:solidFill>
                  <a:schemeClr val="dk1"/>
                </a:solidFill>
                <a:latin typeface="Arial"/>
                <a:ea typeface="Arial"/>
                <a:cs typeface="Arial"/>
                <a:sym typeface="Arial"/>
              </a:defRPr>
            </a:lvl2pPr>
            <a:lvl3pPr marL="1371600" lvl="2" indent="-311150" algn="l">
              <a:lnSpc>
                <a:spcPct val="100000"/>
              </a:lnSpc>
              <a:spcBef>
                <a:spcPts val="375"/>
              </a:spcBef>
              <a:spcAft>
                <a:spcPts val="0"/>
              </a:spcAft>
              <a:buClr>
                <a:schemeClr val="dk1"/>
              </a:buClr>
              <a:buSzPts val="1300"/>
              <a:buChar char="•"/>
              <a:defRPr sz="1300" b="0" i="0">
                <a:solidFill>
                  <a:schemeClr val="dk1"/>
                </a:solidFill>
                <a:latin typeface="Arial"/>
                <a:ea typeface="Arial"/>
                <a:cs typeface="Arial"/>
                <a:sym typeface="Arial"/>
              </a:defRPr>
            </a:lvl3pPr>
            <a:lvl4pPr marL="1828800" lvl="3" indent="-304800" algn="l">
              <a:lnSpc>
                <a:spcPct val="100000"/>
              </a:lnSpc>
              <a:spcBef>
                <a:spcPts val="375"/>
              </a:spcBef>
              <a:spcAft>
                <a:spcPts val="0"/>
              </a:spcAft>
              <a:buClr>
                <a:schemeClr val="dk1"/>
              </a:buClr>
              <a:buSzPts val="1200"/>
              <a:buChar char="•"/>
              <a:defRPr sz="1200" b="0" i="0">
                <a:solidFill>
                  <a:schemeClr val="dk1"/>
                </a:solidFill>
                <a:latin typeface="Arial"/>
                <a:ea typeface="Arial"/>
                <a:cs typeface="Arial"/>
                <a:sym typeface="Arial"/>
              </a:defRPr>
            </a:lvl4pPr>
            <a:lvl5pPr marL="2286000" lvl="4" indent="-292100" algn="l">
              <a:lnSpc>
                <a:spcPct val="100000"/>
              </a:lnSpc>
              <a:spcBef>
                <a:spcPts val="375"/>
              </a:spcBef>
              <a:spcAft>
                <a:spcPts val="0"/>
              </a:spcAft>
              <a:buClr>
                <a:schemeClr val="dk1"/>
              </a:buClr>
              <a:buSzPts val="1000"/>
              <a:buChar char="•"/>
              <a:defRPr sz="1000" b="0" i="0">
                <a:solidFill>
                  <a:schemeClr val="dk1"/>
                </a:solidFill>
                <a:latin typeface="Arial"/>
                <a:ea typeface="Arial"/>
                <a:cs typeface="Arial"/>
                <a:sym typeface="Arial"/>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5" name="Google Shape;45;p6"/>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46" name="Google Shape;46;p6"/>
          <p:cNvGrpSpPr/>
          <p:nvPr/>
        </p:nvGrpSpPr>
        <p:grpSpPr>
          <a:xfrm>
            <a:off x="1106267" y="6392429"/>
            <a:ext cx="804333" cy="142013"/>
            <a:chOff x="1125132" y="3909470"/>
            <a:chExt cx="1061948" cy="187498"/>
          </a:xfrm>
        </p:grpSpPr>
        <p:sp>
          <p:nvSpPr>
            <p:cNvPr id="47" name="Google Shape;47;p6"/>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48" name="Google Shape;48;p6"/>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49" name="Google Shape;49;p6"/>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50" name="Google Shape;50;p6"/>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pic>
        <p:nvPicPr>
          <p:cNvPr id="51" name="Google Shape;51;p6"/>
          <p:cNvPicPr preferRelativeResize="0"/>
          <p:nvPr/>
        </p:nvPicPr>
        <p:blipFill rotWithShape="1">
          <a:blip r:embed="rId2">
            <a:alphaModFix/>
          </a:blip>
          <a:srcRect/>
          <a:stretch/>
        </p:blipFill>
        <p:spPr>
          <a:xfrm>
            <a:off x="9860385" y="367396"/>
            <a:ext cx="1515610" cy="48769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rugerdefineret layout">
  <p:cSld name="Brugerdefineret layout">
    <p:spTree>
      <p:nvGrpSpPr>
        <p:cNvPr id="1" name="Shape 52"/>
        <p:cNvGrpSpPr/>
        <p:nvPr/>
      </p:nvGrpSpPr>
      <p:grpSpPr>
        <a:xfrm>
          <a:off x="0" y="0"/>
          <a:ext cx="0" cy="0"/>
          <a:chOff x="0" y="0"/>
          <a:chExt cx="0" cy="0"/>
        </a:xfrm>
      </p:grpSpPr>
      <p:sp>
        <p:nvSpPr>
          <p:cNvPr id="53" name="Google Shape;53;p7"/>
          <p:cNvSpPr txBox="1">
            <a:spLocks noGrp="1"/>
          </p:cNvSpPr>
          <p:nvPr>
            <p:ph type="body" idx="1"/>
          </p:nvPr>
        </p:nvSpPr>
        <p:spPr>
          <a:xfrm>
            <a:off x="1498603" y="1601791"/>
            <a:ext cx="8678340" cy="3975151"/>
          </a:xfrm>
          <a:prstGeom prst="rect">
            <a:avLst/>
          </a:prstGeom>
          <a:noFill/>
          <a:ln>
            <a:noFill/>
          </a:ln>
        </p:spPr>
        <p:txBody>
          <a:bodyPr spcFirstLastPara="1" wrap="square" lIns="91425" tIns="45700" rIns="91425" bIns="45700" anchor="t" anchorCtr="0">
            <a:noAutofit/>
          </a:bodyPr>
          <a:lstStyle>
            <a:lvl1pPr marL="457200" lvl="0" indent="-364045" algn="l">
              <a:lnSpc>
                <a:spcPct val="100000"/>
              </a:lnSpc>
              <a:spcBef>
                <a:spcPts val="750"/>
              </a:spcBef>
              <a:spcAft>
                <a:spcPts val="0"/>
              </a:spcAft>
              <a:buClr>
                <a:schemeClr val="accent5"/>
              </a:buClr>
              <a:buSzPts val="2133"/>
              <a:buFont typeface="Noto Sans Symbols"/>
              <a:buChar char="▪"/>
              <a:defRPr sz="2133">
                <a:latin typeface="Arial"/>
                <a:ea typeface="Arial"/>
                <a:cs typeface="Arial"/>
                <a:sym typeface="Arial"/>
              </a:defRPr>
            </a:lvl1pPr>
            <a:lvl2pPr marL="914400" lvl="1" indent="-342900" algn="l">
              <a:lnSpc>
                <a:spcPct val="100000"/>
              </a:lnSpc>
              <a:spcBef>
                <a:spcPts val="375"/>
              </a:spcBef>
              <a:spcAft>
                <a:spcPts val="0"/>
              </a:spcAft>
              <a:buClr>
                <a:schemeClr val="accent5"/>
              </a:buClr>
              <a:buSzPts val="1800"/>
              <a:buChar char="•"/>
              <a:defRPr/>
            </a:lvl2pPr>
            <a:lvl3pPr marL="1371600" lvl="2" indent="-342900" algn="l">
              <a:lnSpc>
                <a:spcPct val="100000"/>
              </a:lnSpc>
              <a:spcBef>
                <a:spcPts val="375"/>
              </a:spcBef>
              <a:spcAft>
                <a:spcPts val="0"/>
              </a:spcAft>
              <a:buClr>
                <a:schemeClr val="accent5"/>
              </a:buClr>
              <a:buSzPts val="1800"/>
              <a:buChar char="•"/>
              <a:defRPr/>
            </a:lvl3pPr>
            <a:lvl4pPr marL="1828800" lvl="3" indent="-342900" algn="l">
              <a:lnSpc>
                <a:spcPct val="100000"/>
              </a:lnSpc>
              <a:spcBef>
                <a:spcPts val="375"/>
              </a:spcBef>
              <a:spcAft>
                <a:spcPts val="0"/>
              </a:spcAft>
              <a:buClr>
                <a:schemeClr val="accent5"/>
              </a:buClr>
              <a:buSzPts val="1800"/>
              <a:buChar char="•"/>
              <a:defRPr/>
            </a:lvl4pPr>
            <a:lvl5pPr marL="2286000" lvl="4" indent="-342900" algn="l">
              <a:lnSpc>
                <a:spcPct val="100000"/>
              </a:lnSpc>
              <a:spcBef>
                <a:spcPts val="375"/>
              </a:spcBef>
              <a:spcAft>
                <a:spcPts val="0"/>
              </a:spcAft>
              <a:buClr>
                <a:schemeClr val="accent5"/>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4" name="Google Shape;54;p7"/>
          <p:cNvSpPr txBox="1">
            <a:spLocks noGrp="1"/>
          </p:cNvSpPr>
          <p:nvPr>
            <p:ph type="body" idx="2"/>
          </p:nvPr>
        </p:nvSpPr>
        <p:spPr>
          <a:xfrm>
            <a:off x="1481835" y="766765"/>
            <a:ext cx="9306984" cy="550863"/>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750"/>
              </a:spcBef>
              <a:spcAft>
                <a:spcPts val="0"/>
              </a:spcAft>
              <a:buClr>
                <a:schemeClr val="accent5"/>
              </a:buClr>
              <a:buSzPts val="1500"/>
              <a:buNone/>
              <a:defRPr b="1">
                <a:latin typeface="Arial"/>
                <a:ea typeface="Arial"/>
                <a:cs typeface="Arial"/>
                <a:sym typeface="Arial"/>
              </a:defRPr>
            </a:lvl1pPr>
            <a:lvl2pPr marL="914400" lvl="1" indent="-342900" algn="l">
              <a:lnSpc>
                <a:spcPct val="100000"/>
              </a:lnSpc>
              <a:spcBef>
                <a:spcPts val="375"/>
              </a:spcBef>
              <a:spcAft>
                <a:spcPts val="0"/>
              </a:spcAft>
              <a:buClr>
                <a:schemeClr val="accent5"/>
              </a:buClr>
              <a:buSzPts val="1800"/>
              <a:buChar char="•"/>
              <a:defRPr/>
            </a:lvl2pPr>
            <a:lvl3pPr marL="1371600" lvl="2" indent="-342900" algn="l">
              <a:lnSpc>
                <a:spcPct val="100000"/>
              </a:lnSpc>
              <a:spcBef>
                <a:spcPts val="375"/>
              </a:spcBef>
              <a:spcAft>
                <a:spcPts val="0"/>
              </a:spcAft>
              <a:buClr>
                <a:schemeClr val="accent5"/>
              </a:buClr>
              <a:buSzPts val="1800"/>
              <a:buChar char="•"/>
              <a:defRPr/>
            </a:lvl3pPr>
            <a:lvl4pPr marL="1828800" lvl="3" indent="-342900" algn="l">
              <a:lnSpc>
                <a:spcPct val="100000"/>
              </a:lnSpc>
              <a:spcBef>
                <a:spcPts val="375"/>
              </a:spcBef>
              <a:spcAft>
                <a:spcPts val="0"/>
              </a:spcAft>
              <a:buClr>
                <a:schemeClr val="accent5"/>
              </a:buClr>
              <a:buSzPts val="1800"/>
              <a:buChar char="•"/>
              <a:defRPr/>
            </a:lvl4pPr>
            <a:lvl5pPr marL="2286000" lvl="4" indent="-342900" algn="l">
              <a:lnSpc>
                <a:spcPct val="100000"/>
              </a:lnSpc>
              <a:spcBef>
                <a:spcPts val="375"/>
              </a:spcBef>
              <a:spcAft>
                <a:spcPts val="0"/>
              </a:spcAft>
              <a:buClr>
                <a:schemeClr val="accent5"/>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55"/>
        <p:cNvGrpSpPr/>
        <p:nvPr/>
      </p:nvGrpSpPr>
      <p:grpSpPr>
        <a:xfrm>
          <a:off x="0" y="0"/>
          <a:ext cx="0" cy="0"/>
          <a:chOff x="0" y="0"/>
          <a:chExt cx="0" cy="0"/>
        </a:xfrm>
      </p:grpSpPr>
      <p:sp>
        <p:nvSpPr>
          <p:cNvPr id="56" name="Google Shape;56;p8"/>
          <p:cNvSpPr txBox="1"/>
          <p:nvPr/>
        </p:nvSpPr>
        <p:spPr>
          <a:xfrm>
            <a:off x="1487978" y="1712422"/>
            <a:ext cx="0" cy="0"/>
          </a:xfrm>
          <a:prstGeom prst="rect">
            <a:avLst/>
          </a:prstGeom>
          <a:noFill/>
          <a:ln>
            <a:noFill/>
          </a:ln>
        </p:spPr>
        <p:txBody>
          <a:bodyPr spcFirstLastPara="1" wrap="square" lIns="54000" tIns="36000" rIns="54000" bIns="36000" anchor="t" anchorCtr="0">
            <a:noAutofit/>
          </a:bodyPr>
          <a:lstStyle/>
          <a:p>
            <a:pPr marL="284400" marR="0" lvl="0" indent="-195500" algn="l" rtl="0">
              <a:lnSpc>
                <a:spcPct val="90000"/>
              </a:lnSpc>
              <a:spcBef>
                <a:spcPts val="0"/>
              </a:spcBef>
              <a:spcAft>
                <a:spcPts val="0"/>
              </a:spcAft>
              <a:buClr>
                <a:schemeClr val="dk1"/>
              </a:buClr>
              <a:buSzPts val="1400"/>
              <a:buFont typeface="Arial"/>
              <a:buNone/>
            </a:pPr>
            <a:endParaRPr sz="1400" b="0" i="0" u="none" strike="noStrike" cap="none" dirty="0">
              <a:solidFill>
                <a:schemeClr val="accent1"/>
              </a:solidFill>
              <a:latin typeface="Monda"/>
              <a:ea typeface="Monda"/>
              <a:cs typeface="Monda"/>
              <a:sym typeface="Monda"/>
            </a:endParaRPr>
          </a:p>
        </p:txBody>
      </p:sp>
      <p:sp>
        <p:nvSpPr>
          <p:cNvPr id="57" name="Google Shape;57;p8"/>
          <p:cNvSpPr txBox="1">
            <a:spLocks noGrp="1"/>
          </p:cNvSpPr>
          <p:nvPr>
            <p:ph type="title"/>
          </p:nvPr>
        </p:nvSpPr>
        <p:spPr>
          <a:xfrm>
            <a:off x="1079500" y="1052338"/>
            <a:ext cx="10080000" cy="1358672"/>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8E1157"/>
              </a:buClr>
              <a:buSzPts val="4200"/>
              <a:buFont typeface="Arial"/>
              <a:buNone/>
              <a:defRPr sz="4200" b="1" i="0">
                <a:solidFill>
                  <a:srgbClr val="8E1157"/>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8"/>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grpSp>
        <p:nvGrpSpPr>
          <p:cNvPr id="59" name="Google Shape;59;p8"/>
          <p:cNvGrpSpPr/>
          <p:nvPr/>
        </p:nvGrpSpPr>
        <p:grpSpPr>
          <a:xfrm>
            <a:off x="1106267" y="6392429"/>
            <a:ext cx="804333" cy="142013"/>
            <a:chOff x="1125132" y="3909470"/>
            <a:chExt cx="1061948" cy="187498"/>
          </a:xfrm>
        </p:grpSpPr>
        <p:sp>
          <p:nvSpPr>
            <p:cNvPr id="60" name="Google Shape;60;p8"/>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61" name="Google Shape;61;p8"/>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62" name="Google Shape;62;p8"/>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63" name="Google Shape;63;p8"/>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
        <p:nvSpPr>
          <p:cNvPr id="64" name="Google Shape;64;p8"/>
          <p:cNvSpPr txBox="1">
            <a:spLocks noGrp="1"/>
          </p:cNvSpPr>
          <p:nvPr>
            <p:ph type="body" idx="1"/>
          </p:nvPr>
        </p:nvSpPr>
        <p:spPr>
          <a:xfrm>
            <a:off x="1061627" y="2596561"/>
            <a:ext cx="4938414" cy="3509950"/>
          </a:xfrm>
          <a:prstGeom prst="rect">
            <a:avLst/>
          </a:prstGeom>
          <a:noFill/>
          <a:ln>
            <a:noFill/>
          </a:ln>
        </p:spPr>
        <p:txBody>
          <a:bodyPr spcFirstLastPara="1" wrap="square" lIns="91425" tIns="45700" rIns="91425" bIns="45700" anchor="t" anchorCtr="0">
            <a:noAutofit/>
          </a:bodyPr>
          <a:lstStyle>
            <a:lvl1pPr marL="457200" lvl="0" indent="-323850" algn="l">
              <a:lnSpc>
                <a:spcPct val="100000"/>
              </a:lnSpc>
              <a:spcBef>
                <a:spcPts val="750"/>
              </a:spcBef>
              <a:spcAft>
                <a:spcPts val="0"/>
              </a:spcAft>
              <a:buClr>
                <a:schemeClr val="accent5"/>
              </a:buClr>
              <a:buSzPts val="1500"/>
              <a:buChar char="•"/>
              <a:defRPr sz="1500" b="0" i="0">
                <a:solidFill>
                  <a:schemeClr val="accent5"/>
                </a:solidFill>
                <a:latin typeface="Arial"/>
                <a:ea typeface="Arial"/>
                <a:cs typeface="Arial"/>
                <a:sym typeface="Arial"/>
              </a:defRPr>
            </a:lvl1pPr>
            <a:lvl2pPr marL="914400" lvl="1" indent="-323850" algn="l">
              <a:lnSpc>
                <a:spcPct val="100000"/>
              </a:lnSpc>
              <a:spcBef>
                <a:spcPts val="375"/>
              </a:spcBef>
              <a:spcAft>
                <a:spcPts val="0"/>
              </a:spcAft>
              <a:buClr>
                <a:schemeClr val="accent5"/>
              </a:buClr>
              <a:buSzPts val="1500"/>
              <a:buChar char="•"/>
              <a:defRPr sz="1500" b="0" i="0">
                <a:solidFill>
                  <a:schemeClr val="accent5"/>
                </a:solidFill>
                <a:latin typeface="Arial"/>
                <a:ea typeface="Arial"/>
                <a:cs typeface="Arial"/>
                <a:sym typeface="Arial"/>
              </a:defRPr>
            </a:lvl2pPr>
            <a:lvl3pPr marL="1371600" lvl="2" indent="-311150" algn="l">
              <a:lnSpc>
                <a:spcPct val="100000"/>
              </a:lnSpc>
              <a:spcBef>
                <a:spcPts val="375"/>
              </a:spcBef>
              <a:spcAft>
                <a:spcPts val="0"/>
              </a:spcAft>
              <a:buClr>
                <a:schemeClr val="accent5"/>
              </a:buClr>
              <a:buSzPts val="1300"/>
              <a:buChar char="•"/>
              <a:defRPr sz="1300" b="0" i="0">
                <a:solidFill>
                  <a:schemeClr val="accent5"/>
                </a:solidFill>
                <a:latin typeface="Arial"/>
                <a:ea typeface="Arial"/>
                <a:cs typeface="Arial"/>
                <a:sym typeface="Arial"/>
              </a:defRPr>
            </a:lvl3pPr>
            <a:lvl4pPr marL="1828800" lvl="3" indent="-304800" algn="l">
              <a:lnSpc>
                <a:spcPct val="100000"/>
              </a:lnSpc>
              <a:spcBef>
                <a:spcPts val="375"/>
              </a:spcBef>
              <a:spcAft>
                <a:spcPts val="0"/>
              </a:spcAft>
              <a:buClr>
                <a:schemeClr val="accent5"/>
              </a:buClr>
              <a:buSzPts val="1200"/>
              <a:buChar char="•"/>
              <a:defRPr sz="1200" b="0" i="0">
                <a:solidFill>
                  <a:schemeClr val="accent5"/>
                </a:solidFill>
                <a:latin typeface="Arial"/>
                <a:ea typeface="Arial"/>
                <a:cs typeface="Arial"/>
                <a:sym typeface="Arial"/>
              </a:defRPr>
            </a:lvl4pPr>
            <a:lvl5pPr marL="2286000" lvl="4" indent="-292100" algn="l">
              <a:lnSpc>
                <a:spcPct val="100000"/>
              </a:lnSpc>
              <a:spcBef>
                <a:spcPts val="375"/>
              </a:spcBef>
              <a:spcAft>
                <a:spcPts val="0"/>
              </a:spcAft>
              <a:buClr>
                <a:schemeClr val="accent5"/>
              </a:buClr>
              <a:buSzPts val="1000"/>
              <a:buChar char="•"/>
              <a:defRPr sz="1000" b="0" i="0">
                <a:solidFill>
                  <a:schemeClr val="accent5"/>
                </a:solidFill>
                <a:latin typeface="Arial"/>
                <a:ea typeface="Arial"/>
                <a:cs typeface="Arial"/>
                <a:sym typeface="Arial"/>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65" name="Google Shape;65;p8"/>
          <p:cNvSpPr txBox="1">
            <a:spLocks noGrp="1"/>
          </p:cNvSpPr>
          <p:nvPr>
            <p:ph type="body" idx="2"/>
          </p:nvPr>
        </p:nvSpPr>
        <p:spPr>
          <a:xfrm>
            <a:off x="6202711" y="2596561"/>
            <a:ext cx="4938414" cy="3509950"/>
          </a:xfrm>
          <a:prstGeom prst="rect">
            <a:avLst/>
          </a:prstGeom>
          <a:noFill/>
          <a:ln>
            <a:noFill/>
          </a:ln>
        </p:spPr>
        <p:txBody>
          <a:bodyPr spcFirstLastPara="1" wrap="square" lIns="91425" tIns="45700" rIns="91425" bIns="45700" anchor="t" anchorCtr="0">
            <a:noAutofit/>
          </a:bodyPr>
          <a:lstStyle>
            <a:lvl1pPr marL="457200" lvl="0" indent="-323850" algn="l">
              <a:lnSpc>
                <a:spcPct val="100000"/>
              </a:lnSpc>
              <a:spcBef>
                <a:spcPts val="750"/>
              </a:spcBef>
              <a:spcAft>
                <a:spcPts val="0"/>
              </a:spcAft>
              <a:buClr>
                <a:schemeClr val="accent5"/>
              </a:buClr>
              <a:buSzPts val="1500"/>
              <a:buChar char="•"/>
              <a:defRPr sz="1500" b="0" i="0">
                <a:solidFill>
                  <a:schemeClr val="accent5"/>
                </a:solidFill>
                <a:latin typeface="Arial"/>
                <a:ea typeface="Arial"/>
                <a:cs typeface="Arial"/>
                <a:sym typeface="Arial"/>
              </a:defRPr>
            </a:lvl1pPr>
            <a:lvl2pPr marL="914400" lvl="1" indent="-323850" algn="l">
              <a:lnSpc>
                <a:spcPct val="100000"/>
              </a:lnSpc>
              <a:spcBef>
                <a:spcPts val="375"/>
              </a:spcBef>
              <a:spcAft>
                <a:spcPts val="0"/>
              </a:spcAft>
              <a:buClr>
                <a:schemeClr val="accent5"/>
              </a:buClr>
              <a:buSzPts val="1500"/>
              <a:buChar char="•"/>
              <a:defRPr sz="1500" b="0" i="0">
                <a:solidFill>
                  <a:schemeClr val="accent5"/>
                </a:solidFill>
                <a:latin typeface="Arial"/>
                <a:ea typeface="Arial"/>
                <a:cs typeface="Arial"/>
                <a:sym typeface="Arial"/>
              </a:defRPr>
            </a:lvl2pPr>
            <a:lvl3pPr marL="1371600" lvl="2" indent="-311150" algn="l">
              <a:lnSpc>
                <a:spcPct val="100000"/>
              </a:lnSpc>
              <a:spcBef>
                <a:spcPts val="375"/>
              </a:spcBef>
              <a:spcAft>
                <a:spcPts val="0"/>
              </a:spcAft>
              <a:buClr>
                <a:schemeClr val="accent5"/>
              </a:buClr>
              <a:buSzPts val="1300"/>
              <a:buChar char="•"/>
              <a:defRPr sz="1300" b="0" i="0">
                <a:solidFill>
                  <a:schemeClr val="accent5"/>
                </a:solidFill>
                <a:latin typeface="Arial"/>
                <a:ea typeface="Arial"/>
                <a:cs typeface="Arial"/>
                <a:sym typeface="Arial"/>
              </a:defRPr>
            </a:lvl3pPr>
            <a:lvl4pPr marL="1828800" lvl="3" indent="-304800" algn="l">
              <a:lnSpc>
                <a:spcPct val="100000"/>
              </a:lnSpc>
              <a:spcBef>
                <a:spcPts val="375"/>
              </a:spcBef>
              <a:spcAft>
                <a:spcPts val="0"/>
              </a:spcAft>
              <a:buClr>
                <a:schemeClr val="accent5"/>
              </a:buClr>
              <a:buSzPts val="1200"/>
              <a:buChar char="•"/>
              <a:defRPr sz="1200" b="0" i="0">
                <a:solidFill>
                  <a:schemeClr val="accent5"/>
                </a:solidFill>
                <a:latin typeface="Arial"/>
                <a:ea typeface="Arial"/>
                <a:cs typeface="Arial"/>
                <a:sym typeface="Arial"/>
              </a:defRPr>
            </a:lvl4pPr>
            <a:lvl5pPr marL="2286000" lvl="4" indent="-292100" algn="l">
              <a:lnSpc>
                <a:spcPct val="100000"/>
              </a:lnSpc>
              <a:spcBef>
                <a:spcPts val="375"/>
              </a:spcBef>
              <a:spcAft>
                <a:spcPts val="0"/>
              </a:spcAft>
              <a:buClr>
                <a:schemeClr val="accent5"/>
              </a:buClr>
              <a:buSzPts val="1000"/>
              <a:buChar char="•"/>
              <a:defRPr sz="1000" b="0" i="0">
                <a:solidFill>
                  <a:schemeClr val="accent5"/>
                </a:solidFill>
                <a:latin typeface="Arial"/>
                <a:ea typeface="Arial"/>
                <a:cs typeface="Arial"/>
                <a:sym typeface="Arial"/>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pic>
        <p:nvPicPr>
          <p:cNvPr id="66" name="Google Shape;66;p8"/>
          <p:cNvPicPr preferRelativeResize="0"/>
          <p:nvPr/>
        </p:nvPicPr>
        <p:blipFill rotWithShape="1">
          <a:blip r:embed="rId2">
            <a:alphaModFix/>
          </a:blip>
          <a:srcRect/>
          <a:stretch/>
        </p:blipFill>
        <p:spPr>
          <a:xfrm>
            <a:off x="9860385" y="367396"/>
            <a:ext cx="1515610" cy="48769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Afsnitsoverskrift">
  <p:cSld name="Afsnitsoverskrift">
    <p:bg>
      <p:bgPr>
        <a:solidFill>
          <a:schemeClr val="lt1"/>
        </a:solidFill>
        <a:effectLst/>
      </p:bgPr>
    </p:bg>
    <p:spTree>
      <p:nvGrpSpPr>
        <p:cNvPr id="1" name="Shape 67"/>
        <p:cNvGrpSpPr/>
        <p:nvPr/>
      </p:nvGrpSpPr>
      <p:grpSpPr>
        <a:xfrm>
          <a:off x="0" y="0"/>
          <a:ext cx="0" cy="0"/>
          <a:chOff x="0" y="0"/>
          <a:chExt cx="0" cy="0"/>
        </a:xfrm>
      </p:grpSpPr>
      <p:sp>
        <p:nvSpPr>
          <p:cNvPr id="68" name="Google Shape;68;p9"/>
          <p:cNvSpPr/>
          <p:nvPr/>
        </p:nvSpPr>
        <p:spPr>
          <a:xfrm>
            <a:off x="0" y="0"/>
            <a:ext cx="12192000" cy="6858000"/>
          </a:xfrm>
          <a:prstGeom prst="rect">
            <a:avLst/>
          </a:prstGeom>
          <a:solidFill>
            <a:srgbClr val="8E1157"/>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69" name="Google Shape;69;p9"/>
          <p:cNvPicPr preferRelativeResize="0"/>
          <p:nvPr/>
        </p:nvPicPr>
        <p:blipFill rotWithShape="1">
          <a:blip r:embed="rId2">
            <a:alphaModFix/>
          </a:blip>
          <a:srcRect/>
          <a:stretch/>
        </p:blipFill>
        <p:spPr>
          <a:xfrm>
            <a:off x="10078262" y="2544197"/>
            <a:ext cx="2106740" cy="4313802"/>
          </a:xfrm>
          <a:prstGeom prst="rect">
            <a:avLst/>
          </a:prstGeom>
          <a:noFill/>
          <a:ln>
            <a:noFill/>
          </a:ln>
        </p:spPr>
      </p:pic>
      <p:pic>
        <p:nvPicPr>
          <p:cNvPr id="70" name="Google Shape;70;p9"/>
          <p:cNvPicPr preferRelativeResize="0"/>
          <p:nvPr/>
        </p:nvPicPr>
        <p:blipFill rotWithShape="1">
          <a:blip r:embed="rId3">
            <a:alphaModFix/>
          </a:blip>
          <a:srcRect/>
          <a:stretch/>
        </p:blipFill>
        <p:spPr>
          <a:xfrm>
            <a:off x="9491175" y="358260"/>
            <a:ext cx="1917103" cy="616889"/>
          </a:xfrm>
          <a:prstGeom prst="rect">
            <a:avLst/>
          </a:prstGeom>
          <a:noFill/>
          <a:ln>
            <a:noFill/>
          </a:ln>
        </p:spPr>
      </p:pic>
      <p:sp>
        <p:nvSpPr>
          <p:cNvPr id="71" name="Google Shape;71;p9"/>
          <p:cNvSpPr txBox="1">
            <a:spLocks noGrp="1"/>
          </p:cNvSpPr>
          <p:nvPr>
            <p:ph type="ctrTitle"/>
          </p:nvPr>
        </p:nvSpPr>
        <p:spPr>
          <a:xfrm>
            <a:off x="1002644" y="2275680"/>
            <a:ext cx="10186713" cy="1548000"/>
          </a:xfrm>
          <a:prstGeom prst="rect">
            <a:avLst/>
          </a:prstGeom>
          <a:noFill/>
          <a:ln>
            <a:noFill/>
          </a:ln>
        </p:spPr>
        <p:txBody>
          <a:bodyPr spcFirstLastPara="1" wrap="square" lIns="91425" tIns="108000" rIns="91425" bIns="108000" anchor="ctr" anchorCtr="0">
            <a:normAutofit/>
          </a:bodyPr>
          <a:lstStyle>
            <a:lvl1pPr lvl="0" algn="l">
              <a:lnSpc>
                <a:spcPct val="90000"/>
              </a:lnSpc>
              <a:spcBef>
                <a:spcPts val="0"/>
              </a:spcBef>
              <a:spcAft>
                <a:spcPts val="0"/>
              </a:spcAft>
              <a:buClr>
                <a:schemeClr val="lt1"/>
              </a:buClr>
              <a:buSzPts val="4200"/>
              <a:buFont typeface="Arial"/>
              <a:buNone/>
              <a:defRPr sz="42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9"/>
          <p:cNvSpPr txBox="1">
            <a:spLocks noGrp="1"/>
          </p:cNvSpPr>
          <p:nvPr>
            <p:ph type="body" idx="1"/>
          </p:nvPr>
        </p:nvSpPr>
        <p:spPr>
          <a:xfrm>
            <a:off x="1027451" y="3429000"/>
            <a:ext cx="5206500" cy="551922"/>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00"/>
              </a:spcBef>
              <a:spcAft>
                <a:spcPts val="0"/>
              </a:spcAft>
              <a:buClr>
                <a:schemeClr val="lt1"/>
              </a:buClr>
              <a:buSzPts val="1500"/>
              <a:buFont typeface="Arial"/>
              <a:buNone/>
              <a:defRPr>
                <a:solidFill>
                  <a:schemeClr val="lt1"/>
                </a:solidFill>
              </a:defRPr>
            </a:lvl1pPr>
            <a:lvl2pPr marL="914400" lvl="1" indent="-342900" algn="l">
              <a:lnSpc>
                <a:spcPct val="100000"/>
              </a:lnSpc>
              <a:spcBef>
                <a:spcPts val="375"/>
              </a:spcBef>
              <a:spcAft>
                <a:spcPts val="0"/>
              </a:spcAft>
              <a:buClr>
                <a:schemeClr val="accent5"/>
              </a:buClr>
              <a:buSzPts val="1800"/>
              <a:buChar char="•"/>
              <a:defRPr/>
            </a:lvl2pPr>
            <a:lvl3pPr marL="1371600" lvl="2" indent="-342900" algn="l">
              <a:lnSpc>
                <a:spcPct val="100000"/>
              </a:lnSpc>
              <a:spcBef>
                <a:spcPts val="375"/>
              </a:spcBef>
              <a:spcAft>
                <a:spcPts val="0"/>
              </a:spcAft>
              <a:buClr>
                <a:schemeClr val="accent5"/>
              </a:buClr>
              <a:buSzPts val="1800"/>
              <a:buChar char="•"/>
              <a:defRPr/>
            </a:lvl3pPr>
            <a:lvl4pPr marL="1828800" lvl="3" indent="-342900" algn="l">
              <a:lnSpc>
                <a:spcPct val="100000"/>
              </a:lnSpc>
              <a:spcBef>
                <a:spcPts val="375"/>
              </a:spcBef>
              <a:spcAft>
                <a:spcPts val="0"/>
              </a:spcAft>
              <a:buClr>
                <a:schemeClr val="accent5"/>
              </a:buClr>
              <a:buSzPts val="1800"/>
              <a:buChar char="•"/>
              <a:defRPr/>
            </a:lvl4pPr>
            <a:lvl5pPr marL="2286000" lvl="4" indent="-342900" algn="l">
              <a:lnSpc>
                <a:spcPct val="100000"/>
              </a:lnSpc>
              <a:spcBef>
                <a:spcPts val="375"/>
              </a:spcBef>
              <a:spcAft>
                <a:spcPts val="0"/>
              </a:spcAft>
              <a:buClr>
                <a:schemeClr val="accent5"/>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grpSp>
        <p:nvGrpSpPr>
          <p:cNvPr id="73" name="Google Shape;73;p9"/>
          <p:cNvGrpSpPr/>
          <p:nvPr/>
        </p:nvGrpSpPr>
        <p:grpSpPr>
          <a:xfrm>
            <a:off x="1115232" y="3980922"/>
            <a:ext cx="804333" cy="142013"/>
            <a:chOff x="1125132" y="3909470"/>
            <a:chExt cx="1061948" cy="187498"/>
          </a:xfrm>
        </p:grpSpPr>
        <p:sp>
          <p:nvSpPr>
            <p:cNvPr id="74" name="Google Shape;74;p9"/>
            <p:cNvSpPr/>
            <p:nvPr/>
          </p:nvSpPr>
          <p:spPr>
            <a:xfrm>
              <a:off x="112513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75" name="Google Shape;75;p9"/>
            <p:cNvSpPr/>
            <p:nvPr/>
          </p:nvSpPr>
          <p:spPr>
            <a:xfrm>
              <a:off x="1416615"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76" name="Google Shape;76;p9"/>
            <p:cNvSpPr/>
            <p:nvPr/>
          </p:nvSpPr>
          <p:spPr>
            <a:xfrm>
              <a:off x="1708098"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77" name="Google Shape;77;p9"/>
            <p:cNvSpPr/>
            <p:nvPr/>
          </p:nvSpPr>
          <p:spPr>
            <a:xfrm>
              <a:off x="1999582" y="3909470"/>
              <a:ext cx="187498" cy="187498"/>
            </a:xfrm>
            <a:prstGeom prst="ellipse">
              <a:avLst/>
            </a:prstGeom>
            <a:noFill/>
            <a:ln w="12700" cap="flat" cmpd="sng">
              <a:solidFill>
                <a:schemeClr val="lt1"/>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
        <p:nvSpPr>
          <p:cNvPr id="78" name="Google Shape;78;p9"/>
          <p:cNvSpPr txBox="1"/>
          <p:nvPr/>
        </p:nvSpPr>
        <p:spPr>
          <a:xfrm>
            <a:off x="55418" y="-242455"/>
            <a:ext cx="0" cy="0"/>
          </a:xfrm>
          <a:prstGeom prst="rect">
            <a:avLst/>
          </a:prstGeom>
          <a:noFill/>
          <a:ln>
            <a:noFill/>
          </a:ln>
        </p:spPr>
        <p:txBody>
          <a:bodyPr spcFirstLastPara="1" wrap="square" lIns="54000" tIns="36000" rIns="54000" bIns="36000" anchor="t" anchorCtr="0">
            <a:noAutofit/>
          </a:bodyPr>
          <a:lstStyle/>
          <a:p>
            <a:pPr marL="284400" marR="0" lvl="0" indent="-195500" algn="l" rtl="0">
              <a:lnSpc>
                <a:spcPct val="90000"/>
              </a:lnSpc>
              <a:spcBef>
                <a:spcPts val="0"/>
              </a:spcBef>
              <a:spcAft>
                <a:spcPts val="0"/>
              </a:spcAft>
              <a:buClr>
                <a:schemeClr val="dk1"/>
              </a:buClr>
              <a:buSzPts val="1400"/>
              <a:buFont typeface="Arial"/>
              <a:buNone/>
            </a:pPr>
            <a:endParaRPr sz="1400" b="0" i="0" u="none" strike="noStrike" cap="none" dirty="0">
              <a:solidFill>
                <a:schemeClr val="accent1"/>
              </a:solidFill>
              <a:latin typeface="Monda"/>
              <a:ea typeface="Monda"/>
              <a:cs typeface="Monda"/>
              <a:sym typeface="Mond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elslide">
  <p:cSld name="Titelslide">
    <p:spTree>
      <p:nvGrpSpPr>
        <p:cNvPr id="1" name="Shape 79"/>
        <p:cNvGrpSpPr/>
        <p:nvPr/>
      </p:nvGrpSpPr>
      <p:grpSpPr>
        <a:xfrm>
          <a:off x="0" y="0"/>
          <a:ext cx="0" cy="0"/>
          <a:chOff x="0" y="0"/>
          <a:chExt cx="0" cy="0"/>
        </a:xfrm>
      </p:grpSpPr>
      <p:pic>
        <p:nvPicPr>
          <p:cNvPr id="80" name="Google Shape;80;p10"/>
          <p:cNvPicPr preferRelativeResize="0"/>
          <p:nvPr/>
        </p:nvPicPr>
        <p:blipFill rotWithShape="1">
          <a:blip r:embed="rId2">
            <a:alphaModFix/>
          </a:blip>
          <a:srcRect/>
          <a:stretch/>
        </p:blipFill>
        <p:spPr>
          <a:xfrm>
            <a:off x="10085261" y="2544202"/>
            <a:ext cx="2106739" cy="4313798"/>
          </a:xfrm>
          <a:prstGeom prst="rect">
            <a:avLst/>
          </a:prstGeom>
          <a:noFill/>
          <a:ln>
            <a:noFill/>
          </a:ln>
        </p:spPr>
      </p:pic>
      <p:sp>
        <p:nvSpPr>
          <p:cNvPr id="81" name="Google Shape;81;p10"/>
          <p:cNvSpPr txBox="1">
            <a:spLocks noGrp="1"/>
          </p:cNvSpPr>
          <p:nvPr>
            <p:ph type="ctrTitle"/>
          </p:nvPr>
        </p:nvSpPr>
        <p:spPr>
          <a:xfrm>
            <a:off x="1002644" y="2275680"/>
            <a:ext cx="10405136" cy="1548000"/>
          </a:xfrm>
          <a:prstGeom prst="rect">
            <a:avLst/>
          </a:prstGeom>
          <a:noFill/>
          <a:ln>
            <a:noFill/>
          </a:ln>
        </p:spPr>
        <p:txBody>
          <a:bodyPr spcFirstLastPara="1" wrap="square" lIns="91425" tIns="108000" rIns="91425" bIns="108000" anchor="ctr" anchorCtr="0">
            <a:normAutofit/>
          </a:bodyPr>
          <a:lstStyle>
            <a:lvl1pPr lvl="0" algn="l">
              <a:lnSpc>
                <a:spcPct val="90000"/>
              </a:lnSpc>
              <a:spcBef>
                <a:spcPts val="0"/>
              </a:spcBef>
              <a:spcAft>
                <a:spcPts val="0"/>
              </a:spcAft>
              <a:buClr>
                <a:srgbClr val="8E1157"/>
              </a:buClr>
              <a:buSzPts val="4200"/>
              <a:buFont typeface="Arial"/>
              <a:buNone/>
              <a:defRPr sz="4200" b="1" i="0">
                <a:solidFill>
                  <a:srgbClr val="8E1157"/>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10"/>
          <p:cNvSpPr txBox="1">
            <a:spLocks noGrp="1"/>
          </p:cNvSpPr>
          <p:nvPr>
            <p:ph type="body" idx="1"/>
          </p:nvPr>
        </p:nvSpPr>
        <p:spPr>
          <a:xfrm>
            <a:off x="1002644" y="3429000"/>
            <a:ext cx="10405136" cy="916229"/>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750"/>
              </a:spcBef>
              <a:spcAft>
                <a:spcPts val="0"/>
              </a:spcAft>
              <a:buClr>
                <a:schemeClr val="accent5"/>
              </a:buClr>
              <a:buSzPts val="1500"/>
              <a:buFont typeface="Arial"/>
              <a:buNone/>
              <a:defRPr b="0" i="0">
                <a:solidFill>
                  <a:schemeClr val="accent5"/>
                </a:solidFill>
                <a:latin typeface="Arial"/>
                <a:ea typeface="Arial"/>
                <a:cs typeface="Arial"/>
                <a:sym typeface="Arial"/>
              </a:defRPr>
            </a:lvl1pPr>
            <a:lvl2pPr marL="914400" lvl="1" indent="-342900" algn="l">
              <a:lnSpc>
                <a:spcPct val="100000"/>
              </a:lnSpc>
              <a:spcBef>
                <a:spcPts val="375"/>
              </a:spcBef>
              <a:spcAft>
                <a:spcPts val="0"/>
              </a:spcAft>
              <a:buClr>
                <a:schemeClr val="accent5"/>
              </a:buClr>
              <a:buSzPts val="1800"/>
              <a:buChar char="•"/>
              <a:defRPr/>
            </a:lvl2pPr>
            <a:lvl3pPr marL="1371600" lvl="2" indent="-342900" algn="l">
              <a:lnSpc>
                <a:spcPct val="100000"/>
              </a:lnSpc>
              <a:spcBef>
                <a:spcPts val="375"/>
              </a:spcBef>
              <a:spcAft>
                <a:spcPts val="0"/>
              </a:spcAft>
              <a:buClr>
                <a:schemeClr val="accent5"/>
              </a:buClr>
              <a:buSzPts val="1800"/>
              <a:buChar char="•"/>
              <a:defRPr/>
            </a:lvl3pPr>
            <a:lvl4pPr marL="1828800" lvl="3" indent="-342900" algn="l">
              <a:lnSpc>
                <a:spcPct val="100000"/>
              </a:lnSpc>
              <a:spcBef>
                <a:spcPts val="375"/>
              </a:spcBef>
              <a:spcAft>
                <a:spcPts val="0"/>
              </a:spcAft>
              <a:buClr>
                <a:schemeClr val="accent5"/>
              </a:buClr>
              <a:buSzPts val="1800"/>
              <a:buChar char="•"/>
              <a:defRPr/>
            </a:lvl4pPr>
            <a:lvl5pPr marL="2286000" lvl="4" indent="-342900" algn="l">
              <a:lnSpc>
                <a:spcPct val="100000"/>
              </a:lnSpc>
              <a:spcBef>
                <a:spcPts val="375"/>
              </a:spcBef>
              <a:spcAft>
                <a:spcPts val="0"/>
              </a:spcAft>
              <a:buClr>
                <a:schemeClr val="accent5"/>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grpSp>
        <p:nvGrpSpPr>
          <p:cNvPr id="83" name="Google Shape;83;p10"/>
          <p:cNvGrpSpPr/>
          <p:nvPr/>
        </p:nvGrpSpPr>
        <p:grpSpPr>
          <a:xfrm>
            <a:off x="1106267" y="6392429"/>
            <a:ext cx="804333" cy="142013"/>
            <a:chOff x="1125132" y="3909470"/>
            <a:chExt cx="1061948" cy="187498"/>
          </a:xfrm>
        </p:grpSpPr>
        <p:sp>
          <p:nvSpPr>
            <p:cNvPr id="84" name="Google Shape;84;p10"/>
            <p:cNvSpPr/>
            <p:nvPr/>
          </p:nvSpPr>
          <p:spPr>
            <a:xfrm>
              <a:off x="112513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85" name="Google Shape;85;p10"/>
            <p:cNvSpPr/>
            <p:nvPr/>
          </p:nvSpPr>
          <p:spPr>
            <a:xfrm>
              <a:off x="1416615"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86" name="Google Shape;86;p10"/>
            <p:cNvSpPr/>
            <p:nvPr/>
          </p:nvSpPr>
          <p:spPr>
            <a:xfrm>
              <a:off x="1708098"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sp>
          <p:nvSpPr>
            <p:cNvPr id="87" name="Google Shape;87;p10"/>
            <p:cNvSpPr/>
            <p:nvPr/>
          </p:nvSpPr>
          <p:spPr>
            <a:xfrm>
              <a:off x="1999582" y="3909470"/>
              <a:ext cx="187498" cy="187498"/>
            </a:xfrm>
            <a:prstGeom prst="ellipse">
              <a:avLst/>
            </a:prstGeom>
            <a:noFill/>
            <a:ln w="12700" cap="flat" cmpd="sng">
              <a:solidFill>
                <a:srgbClr val="6B2D52"/>
              </a:solidFill>
              <a:prstDash val="solid"/>
              <a:miter lim="800000"/>
              <a:headEnd type="none" w="sm" len="sm"/>
              <a:tailEnd type="none" w="sm" len="sm"/>
            </a:ln>
          </p:spPr>
          <p:txBody>
            <a:bodyPr spcFirstLastPara="1" wrap="square" lIns="54000" tIns="36000" rIns="54000" bIns="36000" anchor="ctr" anchorCtr="0">
              <a:noAutofit/>
            </a:bodyPr>
            <a:lstStyle/>
            <a:p>
              <a:pPr marL="285750" marR="0" lvl="0" indent="-196850" algn="l" rtl="0">
                <a:spcBef>
                  <a:spcPts val="0"/>
                </a:spcBef>
                <a:spcAft>
                  <a:spcPts val="0"/>
                </a:spcAft>
                <a:buClr>
                  <a:schemeClr val="dk1"/>
                </a:buClr>
                <a:buSzPts val="1400"/>
                <a:buFont typeface="Arial"/>
                <a:buNone/>
              </a:pPr>
              <a:endParaRPr sz="1400" b="0" i="0" u="none" strike="noStrike" cap="none" dirty="0">
                <a:solidFill>
                  <a:schemeClr val="lt1"/>
                </a:solidFill>
                <a:latin typeface="Monda"/>
                <a:ea typeface="Monda"/>
                <a:cs typeface="Monda"/>
                <a:sym typeface="Monda"/>
              </a:endParaRPr>
            </a:p>
          </p:txBody>
        </p:sp>
      </p:grpSp>
      <p:sp>
        <p:nvSpPr>
          <p:cNvPr id="88" name="Google Shape;88;p10"/>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1000" b="0" i="0" u="none" strike="noStrike" cap="none">
                <a:solidFill>
                  <a:srgbClr val="6B2D52"/>
                </a:solidFill>
                <a:latin typeface="Open Sans"/>
                <a:ea typeface="Open Sans"/>
                <a:cs typeface="Open Sans"/>
                <a:sym typeface="Open Sans"/>
              </a:defRPr>
            </a:lvl1pPr>
            <a:lvl2pPr marL="0" lvl="1" indent="0" algn="r">
              <a:spcBef>
                <a:spcPts val="0"/>
              </a:spcBef>
              <a:buNone/>
              <a:defRPr sz="1000" b="0" i="0" u="none" strike="noStrike" cap="none">
                <a:solidFill>
                  <a:srgbClr val="6B2D52"/>
                </a:solidFill>
                <a:latin typeface="Open Sans"/>
                <a:ea typeface="Open Sans"/>
                <a:cs typeface="Open Sans"/>
                <a:sym typeface="Open Sans"/>
              </a:defRPr>
            </a:lvl2pPr>
            <a:lvl3pPr marL="0" lvl="2" indent="0" algn="r">
              <a:spcBef>
                <a:spcPts val="0"/>
              </a:spcBef>
              <a:buNone/>
              <a:defRPr sz="1000" b="0" i="0" u="none" strike="noStrike" cap="none">
                <a:solidFill>
                  <a:srgbClr val="6B2D52"/>
                </a:solidFill>
                <a:latin typeface="Open Sans"/>
                <a:ea typeface="Open Sans"/>
                <a:cs typeface="Open Sans"/>
                <a:sym typeface="Open Sans"/>
              </a:defRPr>
            </a:lvl3pPr>
            <a:lvl4pPr marL="0" lvl="3" indent="0" algn="r">
              <a:spcBef>
                <a:spcPts val="0"/>
              </a:spcBef>
              <a:buNone/>
              <a:defRPr sz="1000" b="0" i="0" u="none" strike="noStrike" cap="none">
                <a:solidFill>
                  <a:srgbClr val="6B2D52"/>
                </a:solidFill>
                <a:latin typeface="Open Sans"/>
                <a:ea typeface="Open Sans"/>
                <a:cs typeface="Open Sans"/>
                <a:sym typeface="Open Sans"/>
              </a:defRPr>
            </a:lvl4pPr>
            <a:lvl5pPr marL="0" lvl="4" indent="0" algn="r">
              <a:spcBef>
                <a:spcPts val="0"/>
              </a:spcBef>
              <a:buNone/>
              <a:defRPr sz="1000" b="0" i="0" u="none" strike="noStrike" cap="none">
                <a:solidFill>
                  <a:srgbClr val="6B2D52"/>
                </a:solidFill>
                <a:latin typeface="Open Sans"/>
                <a:ea typeface="Open Sans"/>
                <a:cs typeface="Open Sans"/>
                <a:sym typeface="Open Sans"/>
              </a:defRPr>
            </a:lvl5pPr>
            <a:lvl6pPr marL="0" lvl="5" indent="0" algn="r">
              <a:spcBef>
                <a:spcPts val="0"/>
              </a:spcBef>
              <a:buNone/>
              <a:defRPr sz="1000" b="0" i="0" u="none" strike="noStrike" cap="none">
                <a:solidFill>
                  <a:srgbClr val="6B2D52"/>
                </a:solidFill>
                <a:latin typeface="Open Sans"/>
                <a:ea typeface="Open Sans"/>
                <a:cs typeface="Open Sans"/>
                <a:sym typeface="Open Sans"/>
              </a:defRPr>
            </a:lvl6pPr>
            <a:lvl7pPr marL="0" lvl="6" indent="0" algn="r">
              <a:spcBef>
                <a:spcPts val="0"/>
              </a:spcBef>
              <a:buNone/>
              <a:defRPr sz="1000" b="0" i="0" u="none" strike="noStrike" cap="none">
                <a:solidFill>
                  <a:srgbClr val="6B2D52"/>
                </a:solidFill>
                <a:latin typeface="Open Sans"/>
                <a:ea typeface="Open Sans"/>
                <a:cs typeface="Open Sans"/>
                <a:sym typeface="Open Sans"/>
              </a:defRPr>
            </a:lvl7pPr>
            <a:lvl8pPr marL="0" lvl="7" indent="0" algn="r">
              <a:spcBef>
                <a:spcPts val="0"/>
              </a:spcBef>
              <a:buNone/>
              <a:defRPr sz="1000" b="0" i="0" u="none" strike="noStrike" cap="none">
                <a:solidFill>
                  <a:srgbClr val="6B2D52"/>
                </a:solidFill>
                <a:latin typeface="Open Sans"/>
                <a:ea typeface="Open Sans"/>
                <a:cs typeface="Open Sans"/>
                <a:sym typeface="Open Sans"/>
              </a:defRPr>
            </a:lvl8pPr>
            <a:lvl9pPr marL="0" lvl="8" indent="0" algn="r">
              <a:spcBef>
                <a:spcPts val="0"/>
              </a:spcBef>
              <a:buNone/>
              <a:defRPr sz="1000" b="0" i="0" u="none" strike="noStrike" cap="none">
                <a:solidFill>
                  <a:srgbClr val="6B2D5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pic>
        <p:nvPicPr>
          <p:cNvPr id="89" name="Google Shape;89;p10"/>
          <p:cNvPicPr preferRelativeResize="0"/>
          <p:nvPr/>
        </p:nvPicPr>
        <p:blipFill rotWithShape="1">
          <a:blip r:embed="rId3">
            <a:alphaModFix/>
          </a:blip>
          <a:srcRect/>
          <a:stretch/>
        </p:blipFill>
        <p:spPr>
          <a:xfrm>
            <a:off x="9860385" y="367396"/>
            <a:ext cx="1515610" cy="48769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Layout" Target="../slideLayouts/slideLayout27.xml"/><Relationship Id="rId7" Type="http://schemas.openxmlformats.org/officeDocument/2006/relationships/theme" Target="../theme/theme2.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080000" y="793374"/>
            <a:ext cx="10080000" cy="860858"/>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8E1157"/>
              </a:buClr>
              <a:buSzPts val="4200"/>
              <a:buFont typeface="Arial"/>
              <a:buNone/>
              <a:defRPr sz="4200" b="1" i="0" u="none" strike="noStrike" cap="none">
                <a:solidFill>
                  <a:srgbClr val="8E1157"/>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1080000" y="1983257"/>
            <a:ext cx="10080000" cy="3960000"/>
          </a:xfrm>
          <a:prstGeom prst="rect">
            <a:avLst/>
          </a:prstGeom>
          <a:noFill/>
          <a:ln>
            <a:noFill/>
          </a:ln>
        </p:spPr>
        <p:txBody>
          <a:bodyPr spcFirstLastPara="1" wrap="square" lIns="91425" tIns="45700" rIns="91425" bIns="45700" anchor="t" anchorCtr="0">
            <a:noAutofit/>
          </a:bodyPr>
          <a:lstStyle>
            <a:lvl1pPr marL="457200" marR="0" lvl="0" indent="-323850" algn="l" rtl="0">
              <a:lnSpc>
                <a:spcPct val="100000"/>
              </a:lnSpc>
              <a:spcBef>
                <a:spcPts val="750"/>
              </a:spcBef>
              <a:spcAft>
                <a:spcPts val="0"/>
              </a:spcAft>
              <a:buClr>
                <a:schemeClr val="accent5"/>
              </a:buClr>
              <a:buSzPts val="1500"/>
              <a:buFont typeface="Arial"/>
              <a:buChar char="•"/>
              <a:defRPr sz="1500" b="0" i="0" u="none" strike="noStrike" cap="none">
                <a:solidFill>
                  <a:schemeClr val="accent5"/>
                </a:solidFill>
                <a:latin typeface="Arial"/>
                <a:ea typeface="Arial"/>
                <a:cs typeface="Arial"/>
                <a:sym typeface="Arial"/>
              </a:defRPr>
            </a:lvl1pPr>
            <a:lvl2pPr marL="914400" marR="0" lvl="1" indent="-323850" algn="l" rtl="0">
              <a:lnSpc>
                <a:spcPct val="100000"/>
              </a:lnSpc>
              <a:spcBef>
                <a:spcPts val="375"/>
              </a:spcBef>
              <a:spcAft>
                <a:spcPts val="0"/>
              </a:spcAft>
              <a:buClr>
                <a:schemeClr val="accent5"/>
              </a:buClr>
              <a:buSzPts val="1500"/>
              <a:buFont typeface="Arial"/>
              <a:buChar char="•"/>
              <a:defRPr sz="1500" b="0" i="0" u="none" strike="noStrike" cap="none">
                <a:solidFill>
                  <a:schemeClr val="accent5"/>
                </a:solidFill>
                <a:latin typeface="Arial"/>
                <a:ea typeface="Arial"/>
                <a:cs typeface="Arial"/>
                <a:sym typeface="Arial"/>
              </a:defRPr>
            </a:lvl2pPr>
            <a:lvl3pPr marL="1371600" marR="0" lvl="2" indent="-311150" algn="l" rtl="0">
              <a:lnSpc>
                <a:spcPct val="100000"/>
              </a:lnSpc>
              <a:spcBef>
                <a:spcPts val="375"/>
              </a:spcBef>
              <a:spcAft>
                <a:spcPts val="0"/>
              </a:spcAft>
              <a:buClr>
                <a:schemeClr val="accent5"/>
              </a:buClr>
              <a:buSzPts val="1300"/>
              <a:buFont typeface="Arial"/>
              <a:buChar char="•"/>
              <a:defRPr sz="1300" b="0" i="0" u="none" strike="noStrike" cap="none">
                <a:solidFill>
                  <a:schemeClr val="accent5"/>
                </a:solidFill>
                <a:latin typeface="Arial"/>
                <a:ea typeface="Arial"/>
                <a:cs typeface="Arial"/>
                <a:sym typeface="Arial"/>
              </a:defRPr>
            </a:lvl3pPr>
            <a:lvl4pPr marL="1828800" marR="0" lvl="3" indent="-304800" algn="l" rtl="0">
              <a:lnSpc>
                <a:spcPct val="100000"/>
              </a:lnSpc>
              <a:spcBef>
                <a:spcPts val="375"/>
              </a:spcBef>
              <a:spcAft>
                <a:spcPts val="0"/>
              </a:spcAft>
              <a:buClr>
                <a:schemeClr val="accent5"/>
              </a:buClr>
              <a:buSzPts val="1200"/>
              <a:buFont typeface="Arial"/>
              <a:buChar char="•"/>
              <a:defRPr sz="1200" b="0" i="0" u="none" strike="noStrike" cap="none">
                <a:solidFill>
                  <a:schemeClr val="accent5"/>
                </a:solidFill>
                <a:latin typeface="Arial"/>
                <a:ea typeface="Arial"/>
                <a:cs typeface="Arial"/>
                <a:sym typeface="Arial"/>
              </a:defRPr>
            </a:lvl4pPr>
            <a:lvl5pPr marL="2286000" marR="0" lvl="4" indent="-292100" algn="l" rtl="0">
              <a:lnSpc>
                <a:spcPct val="100000"/>
              </a:lnSpc>
              <a:spcBef>
                <a:spcPts val="375"/>
              </a:spcBef>
              <a:spcAft>
                <a:spcPts val="0"/>
              </a:spcAft>
              <a:buClr>
                <a:schemeClr val="accent5"/>
              </a:buClr>
              <a:buSzPts val="1000"/>
              <a:buFont typeface="Arial"/>
              <a:buChar char="•"/>
              <a:defRPr sz="1000" b="0" i="0" u="none" strike="noStrike" cap="none">
                <a:solidFill>
                  <a:schemeClr val="accent5"/>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10443720" y="6207889"/>
            <a:ext cx="804333" cy="3651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1000" b="0" i="0" u="none" strike="noStrike" cap="none">
                <a:solidFill>
                  <a:srgbClr val="681945"/>
                </a:solidFill>
                <a:latin typeface="Open Sans"/>
                <a:ea typeface="Open Sans"/>
                <a:cs typeface="Open Sans"/>
                <a:sym typeface="Open Sans"/>
              </a:defRPr>
            </a:lvl1pPr>
            <a:lvl2pPr marL="0" marR="0" lvl="1" indent="0" algn="r" rtl="0">
              <a:spcBef>
                <a:spcPts val="0"/>
              </a:spcBef>
              <a:buNone/>
              <a:defRPr sz="1000" b="0" i="0" u="none" strike="noStrike" cap="none">
                <a:solidFill>
                  <a:srgbClr val="681945"/>
                </a:solidFill>
                <a:latin typeface="Open Sans"/>
                <a:ea typeface="Open Sans"/>
                <a:cs typeface="Open Sans"/>
                <a:sym typeface="Open Sans"/>
              </a:defRPr>
            </a:lvl2pPr>
            <a:lvl3pPr marL="0" marR="0" lvl="2" indent="0" algn="r" rtl="0">
              <a:spcBef>
                <a:spcPts val="0"/>
              </a:spcBef>
              <a:buNone/>
              <a:defRPr sz="1000" b="0" i="0" u="none" strike="noStrike" cap="none">
                <a:solidFill>
                  <a:srgbClr val="681945"/>
                </a:solidFill>
                <a:latin typeface="Open Sans"/>
                <a:ea typeface="Open Sans"/>
                <a:cs typeface="Open Sans"/>
                <a:sym typeface="Open Sans"/>
              </a:defRPr>
            </a:lvl3pPr>
            <a:lvl4pPr marL="0" marR="0" lvl="3" indent="0" algn="r" rtl="0">
              <a:spcBef>
                <a:spcPts val="0"/>
              </a:spcBef>
              <a:buNone/>
              <a:defRPr sz="1000" b="0" i="0" u="none" strike="noStrike" cap="none">
                <a:solidFill>
                  <a:srgbClr val="681945"/>
                </a:solidFill>
                <a:latin typeface="Open Sans"/>
                <a:ea typeface="Open Sans"/>
                <a:cs typeface="Open Sans"/>
                <a:sym typeface="Open Sans"/>
              </a:defRPr>
            </a:lvl4pPr>
            <a:lvl5pPr marL="0" marR="0" lvl="4" indent="0" algn="r" rtl="0">
              <a:spcBef>
                <a:spcPts val="0"/>
              </a:spcBef>
              <a:buNone/>
              <a:defRPr sz="1000" b="0" i="0" u="none" strike="noStrike" cap="none">
                <a:solidFill>
                  <a:srgbClr val="681945"/>
                </a:solidFill>
                <a:latin typeface="Open Sans"/>
                <a:ea typeface="Open Sans"/>
                <a:cs typeface="Open Sans"/>
                <a:sym typeface="Open Sans"/>
              </a:defRPr>
            </a:lvl5pPr>
            <a:lvl6pPr marL="0" marR="0" lvl="5" indent="0" algn="r" rtl="0">
              <a:spcBef>
                <a:spcPts val="0"/>
              </a:spcBef>
              <a:buNone/>
              <a:defRPr sz="1000" b="0" i="0" u="none" strike="noStrike" cap="none">
                <a:solidFill>
                  <a:srgbClr val="681945"/>
                </a:solidFill>
                <a:latin typeface="Open Sans"/>
                <a:ea typeface="Open Sans"/>
                <a:cs typeface="Open Sans"/>
                <a:sym typeface="Open Sans"/>
              </a:defRPr>
            </a:lvl6pPr>
            <a:lvl7pPr marL="0" marR="0" lvl="6" indent="0" algn="r" rtl="0">
              <a:spcBef>
                <a:spcPts val="0"/>
              </a:spcBef>
              <a:buNone/>
              <a:defRPr sz="1000" b="0" i="0" u="none" strike="noStrike" cap="none">
                <a:solidFill>
                  <a:srgbClr val="681945"/>
                </a:solidFill>
                <a:latin typeface="Open Sans"/>
                <a:ea typeface="Open Sans"/>
                <a:cs typeface="Open Sans"/>
                <a:sym typeface="Open Sans"/>
              </a:defRPr>
            </a:lvl7pPr>
            <a:lvl8pPr marL="0" marR="0" lvl="7" indent="0" algn="r" rtl="0">
              <a:spcBef>
                <a:spcPts val="0"/>
              </a:spcBef>
              <a:buNone/>
              <a:defRPr sz="1000" b="0" i="0" u="none" strike="noStrike" cap="none">
                <a:solidFill>
                  <a:srgbClr val="681945"/>
                </a:solidFill>
                <a:latin typeface="Open Sans"/>
                <a:ea typeface="Open Sans"/>
                <a:cs typeface="Open Sans"/>
                <a:sym typeface="Open Sans"/>
              </a:defRPr>
            </a:lvl8pPr>
            <a:lvl9pPr marL="0" marR="0" lvl="8" indent="0" algn="r" rtl="0">
              <a:spcBef>
                <a:spcPts val="0"/>
              </a:spcBef>
              <a:buNone/>
              <a:defRPr sz="1000" b="0" i="0" u="none" strike="noStrike" cap="none">
                <a:solidFill>
                  <a:srgbClr val="681945"/>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da-DK"/>
              <a:t>‹nr.›</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3"/>
        <p:cNvGrpSpPr/>
        <p:nvPr/>
      </p:nvGrpSpPr>
      <p:grpSpPr>
        <a:xfrm>
          <a:off x="0" y="0"/>
          <a:ext cx="0" cy="0"/>
          <a:chOff x="0" y="0"/>
          <a:chExt cx="0" cy="0"/>
        </a:xfrm>
      </p:grpSpPr>
      <p:pic>
        <p:nvPicPr>
          <p:cNvPr id="254" name="Google Shape;254;p26"/>
          <p:cNvPicPr preferRelativeResize="0"/>
          <p:nvPr/>
        </p:nvPicPr>
        <p:blipFill rotWithShape="1">
          <a:blip r:embed="rId8">
            <a:alphaModFix/>
          </a:blip>
          <a:srcRect/>
          <a:stretch/>
        </p:blipFill>
        <p:spPr>
          <a:xfrm>
            <a:off x="482600" y="6097979"/>
            <a:ext cx="11226800" cy="38946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image" Target="../media/image25.png"/><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9.xml"/><Relationship Id="rId1" Type="http://schemas.openxmlformats.org/officeDocument/2006/relationships/slideLayout" Target="../slideLayouts/slideLayout5.xml"/><Relationship Id="rId5" Type="http://schemas.openxmlformats.org/officeDocument/2006/relationships/image" Target="../media/image25.png"/><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2.xml"/><Relationship Id="rId1" Type="http://schemas.openxmlformats.org/officeDocument/2006/relationships/slideLayout" Target="../slideLayouts/slideLayout25.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33"/>
          <p:cNvSpPr/>
          <p:nvPr/>
        </p:nvSpPr>
        <p:spPr>
          <a:xfrm>
            <a:off x="-36408" y="0"/>
            <a:ext cx="12228408" cy="6858000"/>
          </a:xfrm>
          <a:prstGeom prst="rect">
            <a:avLst/>
          </a:prstGeom>
          <a:solidFill>
            <a:srgbClr val="8E1157"/>
          </a:solidFill>
          <a:ln>
            <a:noFill/>
          </a:ln>
        </p:spPr>
        <p:txBody>
          <a:bodyPr spcFirstLastPara="1" wrap="square" lIns="91425" tIns="90000" rIns="91425" bIns="90000" anchor="t" anchorCtr="0">
            <a:noAutofit/>
          </a:bodyPr>
          <a:lstStyle/>
          <a:p>
            <a:pPr marL="0" marR="0" lvl="0" indent="0" algn="l" rtl="0">
              <a:spcBef>
                <a:spcPts val="0"/>
              </a:spcBef>
              <a:spcAft>
                <a:spcPts val="0"/>
              </a:spcAft>
              <a:buNone/>
            </a:pPr>
            <a:endParaRPr sz="1200" b="0" i="0" u="none" strike="noStrike" cap="none" dirty="0">
              <a:solidFill>
                <a:schemeClr val="lt1"/>
              </a:solidFill>
              <a:latin typeface="Monda"/>
              <a:ea typeface="Monda"/>
              <a:cs typeface="Monda"/>
              <a:sym typeface="Monda"/>
            </a:endParaRPr>
          </a:p>
        </p:txBody>
      </p:sp>
      <p:pic>
        <p:nvPicPr>
          <p:cNvPr id="283" name="Google Shape;283;p33"/>
          <p:cNvPicPr preferRelativeResize="0"/>
          <p:nvPr/>
        </p:nvPicPr>
        <p:blipFill rotWithShape="1">
          <a:blip r:embed="rId3">
            <a:alphaModFix/>
          </a:blip>
          <a:srcRect/>
          <a:stretch/>
        </p:blipFill>
        <p:spPr>
          <a:xfrm>
            <a:off x="10078262" y="2544197"/>
            <a:ext cx="2106740" cy="4313802"/>
          </a:xfrm>
          <a:prstGeom prst="rect">
            <a:avLst/>
          </a:prstGeom>
          <a:noFill/>
          <a:ln>
            <a:noFill/>
          </a:ln>
        </p:spPr>
      </p:pic>
      <p:pic>
        <p:nvPicPr>
          <p:cNvPr id="284" name="Google Shape;284;p33"/>
          <p:cNvPicPr preferRelativeResize="0"/>
          <p:nvPr/>
        </p:nvPicPr>
        <p:blipFill rotWithShape="1">
          <a:blip r:embed="rId4">
            <a:alphaModFix/>
          </a:blip>
          <a:srcRect/>
          <a:stretch/>
        </p:blipFill>
        <p:spPr>
          <a:xfrm>
            <a:off x="9491175" y="358260"/>
            <a:ext cx="1917103" cy="616889"/>
          </a:xfrm>
          <a:prstGeom prst="rect">
            <a:avLst/>
          </a:prstGeom>
          <a:noFill/>
          <a:ln>
            <a:noFill/>
          </a:ln>
        </p:spPr>
      </p:pic>
      <p:sp>
        <p:nvSpPr>
          <p:cNvPr id="285" name="Google Shape;285;p33"/>
          <p:cNvSpPr txBox="1"/>
          <p:nvPr/>
        </p:nvSpPr>
        <p:spPr>
          <a:xfrm>
            <a:off x="1002644" y="2275680"/>
            <a:ext cx="10186713" cy="1548000"/>
          </a:xfrm>
          <a:prstGeom prst="rect">
            <a:avLst/>
          </a:prstGeom>
          <a:noFill/>
          <a:ln>
            <a:noFill/>
          </a:ln>
        </p:spPr>
        <p:txBody>
          <a:bodyPr spcFirstLastPara="1" wrap="square" lIns="91425" tIns="108000" rIns="91425" bIns="108000" anchor="ctr" anchorCtr="0">
            <a:normAutofit/>
          </a:bodyPr>
          <a:lstStyle/>
          <a:p>
            <a:pPr marL="0" marR="0" lvl="0" indent="0" algn="l" rtl="0">
              <a:lnSpc>
                <a:spcPct val="90000"/>
              </a:lnSpc>
              <a:spcBef>
                <a:spcPts val="0"/>
              </a:spcBef>
              <a:spcAft>
                <a:spcPts val="0"/>
              </a:spcAft>
              <a:buClr>
                <a:schemeClr val="lt1"/>
              </a:buClr>
              <a:buSzPts val="4200"/>
              <a:buFont typeface="Arial"/>
              <a:buNone/>
            </a:pPr>
            <a:r>
              <a:rPr lang="da-DK" sz="4200" b="1" i="0" u="none" strike="noStrike" cap="none" dirty="0">
                <a:solidFill>
                  <a:schemeClr val="lt1"/>
                </a:solidFill>
                <a:latin typeface="Arial"/>
                <a:ea typeface="Arial"/>
                <a:cs typeface="Arial"/>
                <a:sym typeface="Arial"/>
              </a:rPr>
              <a:t>Pindstrupskolen – a Danish example of a collegial support centre </a:t>
            </a:r>
            <a:endParaRPr dirty="0"/>
          </a:p>
        </p:txBody>
      </p:sp>
      <p:sp>
        <p:nvSpPr>
          <p:cNvPr id="286" name="Google Shape;286;p33"/>
          <p:cNvSpPr txBox="1"/>
          <p:nvPr/>
        </p:nvSpPr>
        <p:spPr>
          <a:xfrm>
            <a:off x="1175053" y="4394788"/>
            <a:ext cx="5206500" cy="1125168"/>
          </a:xfrm>
          <a:prstGeom prst="rect">
            <a:avLst/>
          </a:prstGeom>
          <a:noFill/>
          <a:ln>
            <a:noFill/>
          </a:ln>
        </p:spPr>
        <p:txBody>
          <a:bodyPr spcFirstLastPara="1" wrap="square" lIns="91425" tIns="45700" rIns="91425" bIns="45700" anchor="t" anchorCtr="0">
            <a:noAutofit/>
          </a:bodyPr>
          <a:lstStyle/>
          <a:p>
            <a:pPr marL="285750" marR="0" lvl="0" indent="-284400" algn="l" rtl="0">
              <a:lnSpc>
                <a:spcPct val="100000"/>
              </a:lnSpc>
              <a:spcBef>
                <a:spcPts val="0"/>
              </a:spcBef>
              <a:spcAft>
                <a:spcPts val="0"/>
              </a:spcAft>
              <a:buClr>
                <a:schemeClr val="lt1"/>
              </a:buClr>
              <a:buSzPts val="1500"/>
              <a:buFont typeface="Arial"/>
              <a:buNone/>
            </a:pPr>
            <a:r>
              <a:rPr lang="da-DK" sz="1500" b="0" i="0" u="none" strike="noStrike" cap="none" dirty="0">
                <a:solidFill>
                  <a:schemeClr val="lt1"/>
                </a:solidFill>
                <a:latin typeface="Arial"/>
                <a:ea typeface="Arial"/>
                <a:cs typeface="Arial"/>
                <a:sym typeface="Arial"/>
              </a:rPr>
              <a:t>Supervision and guidance for teachers in </a:t>
            </a:r>
            <a:r>
              <a:rPr lang="da-DK" sz="1500" dirty="0">
                <a:solidFill>
                  <a:schemeClr val="lt1"/>
                </a:solidFill>
              </a:rPr>
              <a:t>state</a:t>
            </a:r>
            <a:r>
              <a:rPr lang="da-DK" sz="1500" b="0" i="0" u="none" strike="noStrike" cap="none" dirty="0">
                <a:solidFill>
                  <a:schemeClr val="lt1"/>
                </a:solidFill>
                <a:latin typeface="Arial"/>
                <a:ea typeface="Arial"/>
                <a:cs typeface="Arial"/>
                <a:sym typeface="Arial"/>
              </a:rPr>
              <a:t> schools – case examples from a school in Denmark </a:t>
            </a:r>
            <a:endParaRPr dirty="0"/>
          </a:p>
        </p:txBody>
      </p:sp>
    </p:spTree>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42"/>
          <p:cNvSpPr txBox="1">
            <a:spLocks noGrp="1"/>
          </p:cNvSpPr>
          <p:nvPr>
            <p:ph type="title"/>
          </p:nvPr>
        </p:nvSpPr>
        <p:spPr>
          <a:xfrm>
            <a:off x="1079500" y="544530"/>
            <a:ext cx="10080000" cy="1217517"/>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rgbClr val="8E1157"/>
              </a:buClr>
              <a:buSzPct val="100000"/>
              <a:buFont typeface="Arial"/>
              <a:buNone/>
            </a:pPr>
            <a:r>
              <a:rPr lang="da-DK" dirty="0"/>
              <a:t>What kind of challenges do we most often meet in state schools?</a:t>
            </a:r>
            <a:endParaRPr dirty="0"/>
          </a:p>
        </p:txBody>
      </p:sp>
      <p:sp>
        <p:nvSpPr>
          <p:cNvPr id="370" name="Google Shape;370;p42"/>
          <p:cNvSpPr txBox="1">
            <a:spLocks noGrp="1"/>
          </p:cNvSpPr>
          <p:nvPr>
            <p:ph type="body" idx="1"/>
          </p:nvPr>
        </p:nvSpPr>
        <p:spPr>
          <a:xfrm>
            <a:off x="1080000" y="1762047"/>
            <a:ext cx="4714872" cy="4351881"/>
          </a:xfrm>
          <a:prstGeom prst="rect">
            <a:avLst/>
          </a:prstGeom>
          <a:noFill/>
          <a:ln>
            <a:noFill/>
          </a:ln>
        </p:spPr>
        <p:txBody>
          <a:bodyPr spcFirstLastPara="1" wrap="square" lIns="91425" tIns="45700" rIns="91425" bIns="45700" anchor="t" anchorCtr="0">
            <a:normAutofit/>
          </a:bodyPr>
          <a:lstStyle/>
          <a:p>
            <a:pPr marL="1350" lvl="0" indent="0" algn="l" rtl="0">
              <a:lnSpc>
                <a:spcPct val="150000"/>
              </a:lnSpc>
              <a:spcBef>
                <a:spcPts val="0"/>
              </a:spcBef>
              <a:spcAft>
                <a:spcPts val="0"/>
              </a:spcAft>
              <a:buClr>
                <a:schemeClr val="dk1"/>
              </a:buClr>
              <a:buSzPts val="2400"/>
              <a:buNone/>
            </a:pPr>
            <a:r>
              <a:rPr lang="da-DK" sz="2400" b="1" dirty="0">
                <a:solidFill>
                  <a:schemeClr val="dk1"/>
                </a:solidFill>
              </a:rPr>
              <a:t>Approach and understanding of the children</a:t>
            </a:r>
            <a:r>
              <a:rPr lang="da-DK" sz="2400" dirty="0">
                <a:solidFill>
                  <a:schemeClr val="dk1"/>
                </a:solidFill>
              </a:rPr>
              <a:t>.</a:t>
            </a:r>
            <a:endParaRPr dirty="0"/>
          </a:p>
          <a:p>
            <a:pPr marL="1350" lvl="0" indent="0" algn="l" rtl="0">
              <a:lnSpc>
                <a:spcPct val="150000"/>
              </a:lnSpc>
              <a:spcBef>
                <a:spcPts val="100"/>
              </a:spcBef>
              <a:spcAft>
                <a:spcPts val="0"/>
              </a:spcAft>
              <a:buClr>
                <a:schemeClr val="dk1"/>
              </a:buClr>
              <a:buSzPts val="2400"/>
              <a:buNone/>
            </a:pPr>
            <a:r>
              <a:rPr lang="da-DK" sz="2400" dirty="0">
                <a:solidFill>
                  <a:schemeClr val="dk1"/>
                </a:solidFill>
              </a:rPr>
              <a:t>The child is often seen as the problem, that needs to change – and not the environment/-classroom/way of teaching etc. </a:t>
            </a:r>
            <a:endParaRPr dirty="0"/>
          </a:p>
        </p:txBody>
      </p:sp>
      <p:sp>
        <p:nvSpPr>
          <p:cNvPr id="371" name="Google Shape;371;p42"/>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a-DK"/>
              <a:t>10</a:t>
            </a:fld>
            <a:endParaRPr dirty="0"/>
          </a:p>
        </p:txBody>
      </p:sp>
      <p:pic>
        <p:nvPicPr>
          <p:cNvPr id="372" name="Google Shape;372;p42"/>
          <p:cNvPicPr preferRelativeResize="0"/>
          <p:nvPr/>
        </p:nvPicPr>
        <p:blipFill rotWithShape="1">
          <a:blip r:embed="rId3">
            <a:alphaModFix/>
          </a:blip>
          <a:srcRect/>
          <a:stretch/>
        </p:blipFill>
        <p:spPr>
          <a:xfrm>
            <a:off x="6812068" y="2260315"/>
            <a:ext cx="4214107" cy="2448089"/>
          </a:xfrm>
          <a:prstGeom prst="rect">
            <a:avLst/>
          </a:prstGeom>
          <a:noFill/>
          <a:ln w="127000" cap="sq" cmpd="sng">
            <a:solidFill>
              <a:srgbClr val="000000"/>
            </a:solidFill>
            <a:prstDash val="solid"/>
            <a:miter lim="800000"/>
            <a:headEnd type="none" w="sm" len="sm"/>
            <a:tailEnd type="none" w="sm" len="sm"/>
          </a:ln>
          <a:effectLst>
            <a:outerShdw blurRad="57150" dist="50800" dir="2700000" algn="tl" rotWithShape="0">
              <a:srgbClr val="000000">
                <a:alpha val="40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43"/>
          <p:cNvSpPr txBox="1">
            <a:spLocks noGrp="1"/>
          </p:cNvSpPr>
          <p:nvPr>
            <p:ph type="title"/>
          </p:nvPr>
        </p:nvSpPr>
        <p:spPr>
          <a:xfrm>
            <a:off x="1079500" y="544530"/>
            <a:ext cx="10080000" cy="1217517"/>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rgbClr val="8E1157"/>
              </a:buClr>
              <a:buSzPct val="100000"/>
              <a:buFont typeface="Arial"/>
              <a:buNone/>
            </a:pPr>
            <a:r>
              <a:rPr lang="da-DK" dirty="0"/>
              <a:t>What kind of challenges do we most often meet in state schools?</a:t>
            </a:r>
            <a:endParaRPr dirty="0"/>
          </a:p>
        </p:txBody>
      </p:sp>
      <p:sp>
        <p:nvSpPr>
          <p:cNvPr id="378" name="Google Shape;378;p43"/>
          <p:cNvSpPr txBox="1">
            <a:spLocks noGrp="1"/>
          </p:cNvSpPr>
          <p:nvPr>
            <p:ph type="body" idx="1"/>
          </p:nvPr>
        </p:nvSpPr>
        <p:spPr>
          <a:xfrm>
            <a:off x="935078" y="1716311"/>
            <a:ext cx="5299520" cy="4402398"/>
          </a:xfrm>
          <a:prstGeom prst="rect">
            <a:avLst/>
          </a:prstGeom>
          <a:noFill/>
          <a:ln>
            <a:noFill/>
          </a:ln>
        </p:spPr>
        <p:txBody>
          <a:bodyPr spcFirstLastPara="1" wrap="square" lIns="91425" tIns="45700" rIns="91425" bIns="45700" anchor="t" anchorCtr="0">
            <a:normAutofit/>
          </a:bodyPr>
          <a:lstStyle/>
          <a:p>
            <a:pPr marL="1350" lvl="0" indent="0" algn="l" rtl="0">
              <a:lnSpc>
                <a:spcPct val="150000"/>
              </a:lnSpc>
              <a:spcBef>
                <a:spcPts val="0"/>
              </a:spcBef>
              <a:spcAft>
                <a:spcPts val="0"/>
              </a:spcAft>
              <a:buClr>
                <a:schemeClr val="dk1"/>
              </a:buClr>
              <a:buSzPts val="2400"/>
              <a:buNone/>
            </a:pPr>
            <a:r>
              <a:rPr lang="da-DK" sz="2400" b="1" dirty="0">
                <a:solidFill>
                  <a:schemeClr val="dk1"/>
                </a:solidFill>
              </a:rPr>
              <a:t>He reacts and acts out so easily</a:t>
            </a:r>
            <a:endParaRPr dirty="0"/>
          </a:p>
          <a:p>
            <a:pPr marL="287100" lvl="0" indent="-285750" algn="l" rtl="0">
              <a:lnSpc>
                <a:spcPct val="150000"/>
              </a:lnSpc>
              <a:spcBef>
                <a:spcPts val="100"/>
              </a:spcBef>
              <a:spcAft>
                <a:spcPts val="0"/>
              </a:spcAft>
              <a:buClr>
                <a:schemeClr val="dk1"/>
              </a:buClr>
              <a:buSzPts val="2400"/>
              <a:buFont typeface="Arial"/>
              <a:buChar char="•"/>
            </a:pPr>
            <a:r>
              <a:rPr lang="da-DK" sz="2400" dirty="0">
                <a:solidFill>
                  <a:schemeClr val="dk1"/>
                </a:solidFill>
              </a:rPr>
              <a:t>Children with special needs get stressed more easily and when they get stressed, parents and teachers get affected by that stress. It is a visious circle that needs to be broken.</a:t>
            </a:r>
            <a:endParaRPr dirty="0"/>
          </a:p>
          <a:p>
            <a:pPr marL="287100" lvl="0" indent="-133349" algn="l" rtl="0">
              <a:lnSpc>
                <a:spcPct val="150000"/>
              </a:lnSpc>
              <a:spcBef>
                <a:spcPts val="100"/>
              </a:spcBef>
              <a:spcAft>
                <a:spcPts val="0"/>
              </a:spcAft>
              <a:buClr>
                <a:schemeClr val="accent5"/>
              </a:buClr>
              <a:buSzPts val="2400"/>
              <a:buFont typeface="Arial"/>
              <a:buNone/>
            </a:pPr>
            <a:endParaRPr sz="2400" dirty="0"/>
          </a:p>
        </p:txBody>
      </p:sp>
      <p:sp>
        <p:nvSpPr>
          <p:cNvPr id="379" name="Google Shape;379;p43"/>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a-DK"/>
              <a:t>11</a:t>
            </a:fld>
            <a:endParaRPr dirty="0"/>
          </a:p>
        </p:txBody>
      </p:sp>
      <p:grpSp>
        <p:nvGrpSpPr>
          <p:cNvPr id="380" name="Google Shape;380;p43"/>
          <p:cNvGrpSpPr/>
          <p:nvPr/>
        </p:nvGrpSpPr>
        <p:grpSpPr>
          <a:xfrm>
            <a:off x="6446313" y="1875246"/>
            <a:ext cx="5274186" cy="3839477"/>
            <a:chOff x="1447" y="113199"/>
            <a:chExt cx="5274186" cy="3839477"/>
          </a:xfrm>
        </p:grpSpPr>
        <p:sp>
          <p:nvSpPr>
            <p:cNvPr id="381" name="Google Shape;381;p43"/>
            <p:cNvSpPr/>
            <p:nvPr/>
          </p:nvSpPr>
          <p:spPr>
            <a:xfrm>
              <a:off x="1643934" y="113199"/>
              <a:ext cx="1989212" cy="994606"/>
            </a:xfrm>
            <a:prstGeom prst="roundRect">
              <a:avLst>
                <a:gd name="adj" fmla="val 10000"/>
              </a:avLst>
            </a:prstGeom>
            <a:solidFill>
              <a:srgbClr val="87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2" name="Google Shape;382;p43"/>
            <p:cNvSpPr txBox="1"/>
            <p:nvPr/>
          </p:nvSpPr>
          <p:spPr>
            <a:xfrm>
              <a:off x="1673065" y="142330"/>
              <a:ext cx="1930950" cy="936344"/>
            </a:xfrm>
            <a:prstGeom prst="rect">
              <a:avLst/>
            </a:prstGeom>
            <a:no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chemeClr val="lt1"/>
                </a:buClr>
                <a:buSzPts val="2400"/>
                <a:buFont typeface="Arial"/>
                <a:buNone/>
              </a:pPr>
              <a:r>
                <a:rPr lang="da-DK" sz="2400" b="0" i="0" u="none" strike="noStrike" cap="none" dirty="0">
                  <a:solidFill>
                    <a:schemeClr val="lt1"/>
                  </a:solidFill>
                  <a:latin typeface="Arial"/>
                  <a:ea typeface="Arial"/>
                  <a:cs typeface="Arial"/>
                  <a:sym typeface="Arial"/>
                </a:rPr>
                <a:t>The child is stressed </a:t>
              </a:r>
              <a:endParaRPr dirty="0"/>
            </a:p>
          </p:txBody>
        </p:sp>
        <p:sp>
          <p:nvSpPr>
            <p:cNvPr id="383" name="Google Shape;383;p43"/>
            <p:cNvSpPr/>
            <p:nvPr/>
          </p:nvSpPr>
          <p:spPr>
            <a:xfrm rot="3600000">
              <a:off x="2941479" y="1858881"/>
              <a:ext cx="1036609" cy="348112"/>
            </a:xfrm>
            <a:prstGeom prst="leftRightArrow">
              <a:avLst>
                <a:gd name="adj1" fmla="val 60000"/>
                <a:gd name="adj2" fmla="val 50000"/>
              </a:avLst>
            </a:prstGeom>
            <a:solidFill>
              <a:srgbClr val="8E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4" name="Google Shape;384;p43"/>
            <p:cNvSpPr txBox="1"/>
            <p:nvPr/>
          </p:nvSpPr>
          <p:spPr>
            <a:xfrm rot="3600000">
              <a:off x="3045913" y="1928503"/>
              <a:ext cx="827741" cy="208868"/>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dk1"/>
                </a:buClr>
                <a:buSzPts val="1500"/>
                <a:buFont typeface="Arial"/>
                <a:buNone/>
              </a:pPr>
              <a:endParaRPr sz="1500" b="0" i="0" u="none" strike="noStrike" cap="none" dirty="0">
                <a:solidFill>
                  <a:schemeClr val="lt1"/>
                </a:solidFill>
                <a:latin typeface="Arial"/>
                <a:ea typeface="Arial"/>
                <a:cs typeface="Arial"/>
                <a:sym typeface="Arial"/>
              </a:endParaRPr>
            </a:p>
          </p:txBody>
        </p:sp>
        <p:sp>
          <p:nvSpPr>
            <p:cNvPr id="385" name="Google Shape;385;p43"/>
            <p:cNvSpPr/>
            <p:nvPr/>
          </p:nvSpPr>
          <p:spPr>
            <a:xfrm>
              <a:off x="3286421" y="2958070"/>
              <a:ext cx="1989212" cy="994606"/>
            </a:xfrm>
            <a:prstGeom prst="roundRect">
              <a:avLst>
                <a:gd name="adj" fmla="val 10000"/>
              </a:avLst>
            </a:prstGeom>
            <a:solidFill>
              <a:srgbClr val="A2A2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6" name="Google Shape;386;p43"/>
            <p:cNvSpPr txBox="1"/>
            <p:nvPr/>
          </p:nvSpPr>
          <p:spPr>
            <a:xfrm>
              <a:off x="3315552" y="2987201"/>
              <a:ext cx="1930950" cy="936344"/>
            </a:xfrm>
            <a:prstGeom prst="rect">
              <a:avLst/>
            </a:prstGeom>
            <a:no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chemeClr val="lt1"/>
                </a:buClr>
                <a:buSzPts val="2400"/>
                <a:buFont typeface="Arial"/>
                <a:buNone/>
              </a:pPr>
              <a:r>
                <a:rPr lang="da-DK" sz="2400" b="0" i="0" u="none" strike="noStrike" cap="none" dirty="0">
                  <a:solidFill>
                    <a:schemeClr val="lt1"/>
                  </a:solidFill>
                  <a:latin typeface="Arial"/>
                  <a:ea typeface="Arial"/>
                  <a:cs typeface="Arial"/>
                  <a:sym typeface="Arial"/>
                </a:rPr>
                <a:t>Teacher gets stressed</a:t>
              </a:r>
              <a:endParaRPr sz="2400" b="0" i="0" u="none" strike="noStrike" cap="none" dirty="0">
                <a:solidFill>
                  <a:schemeClr val="lt1"/>
                </a:solidFill>
                <a:latin typeface="Arial"/>
                <a:ea typeface="Arial"/>
                <a:cs typeface="Arial"/>
                <a:sym typeface="Arial"/>
              </a:endParaRPr>
            </a:p>
          </p:txBody>
        </p:sp>
        <p:sp>
          <p:nvSpPr>
            <p:cNvPr id="387" name="Google Shape;387;p43"/>
            <p:cNvSpPr/>
            <p:nvPr/>
          </p:nvSpPr>
          <p:spPr>
            <a:xfrm rot="10800000">
              <a:off x="2120235" y="3281317"/>
              <a:ext cx="1036609" cy="348112"/>
            </a:xfrm>
            <a:prstGeom prst="leftRightArrow">
              <a:avLst>
                <a:gd name="adj1" fmla="val 60000"/>
                <a:gd name="adj2" fmla="val 50000"/>
              </a:avLst>
            </a:prstGeom>
            <a:solidFill>
              <a:srgbClr val="A5A5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8" name="Google Shape;388;p43"/>
            <p:cNvSpPr txBox="1"/>
            <p:nvPr/>
          </p:nvSpPr>
          <p:spPr>
            <a:xfrm>
              <a:off x="2224669" y="3350939"/>
              <a:ext cx="827741" cy="208868"/>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dk1"/>
                </a:buClr>
                <a:buSzPts val="1500"/>
                <a:buFont typeface="Arial"/>
                <a:buNone/>
              </a:pPr>
              <a:endParaRPr sz="1500" b="0" i="0" u="none" strike="noStrike" cap="none" dirty="0">
                <a:solidFill>
                  <a:schemeClr val="lt1"/>
                </a:solidFill>
                <a:latin typeface="Arial"/>
                <a:ea typeface="Arial"/>
                <a:cs typeface="Arial"/>
                <a:sym typeface="Arial"/>
              </a:endParaRPr>
            </a:p>
          </p:txBody>
        </p:sp>
        <p:sp>
          <p:nvSpPr>
            <p:cNvPr id="389" name="Google Shape;389;p43"/>
            <p:cNvSpPr/>
            <p:nvPr/>
          </p:nvSpPr>
          <p:spPr>
            <a:xfrm>
              <a:off x="1447" y="2958070"/>
              <a:ext cx="1989212" cy="994606"/>
            </a:xfrm>
            <a:prstGeom prst="roundRect">
              <a:avLst>
                <a:gd name="adj" fmla="val 10000"/>
              </a:avLst>
            </a:prstGeom>
            <a:solidFill>
              <a:srgbClr val="BDB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0" name="Google Shape;390;p43"/>
            <p:cNvSpPr txBox="1"/>
            <p:nvPr/>
          </p:nvSpPr>
          <p:spPr>
            <a:xfrm>
              <a:off x="30578" y="2987201"/>
              <a:ext cx="1930950" cy="936344"/>
            </a:xfrm>
            <a:prstGeom prst="rect">
              <a:avLst/>
            </a:prstGeom>
            <a:no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chemeClr val="lt1"/>
                </a:buClr>
                <a:buSzPts val="2400"/>
                <a:buFont typeface="Arial"/>
                <a:buNone/>
              </a:pPr>
              <a:r>
                <a:rPr lang="da-DK" sz="2400" b="0" i="0" u="none" strike="noStrike" cap="none" dirty="0">
                  <a:solidFill>
                    <a:schemeClr val="lt1"/>
                  </a:solidFill>
                  <a:latin typeface="Arial"/>
                  <a:ea typeface="Arial"/>
                  <a:cs typeface="Arial"/>
                  <a:sym typeface="Arial"/>
                </a:rPr>
                <a:t>Parents get stressed</a:t>
              </a:r>
              <a:endParaRPr sz="2400" b="0" i="0" u="none" strike="noStrike" cap="none" dirty="0">
                <a:solidFill>
                  <a:schemeClr val="lt1"/>
                </a:solidFill>
                <a:latin typeface="Arial"/>
                <a:ea typeface="Arial"/>
                <a:cs typeface="Arial"/>
                <a:sym typeface="Arial"/>
              </a:endParaRPr>
            </a:p>
          </p:txBody>
        </p:sp>
        <p:sp>
          <p:nvSpPr>
            <p:cNvPr id="391" name="Google Shape;391;p43"/>
            <p:cNvSpPr/>
            <p:nvPr/>
          </p:nvSpPr>
          <p:spPr>
            <a:xfrm rot="-3600000">
              <a:off x="1298992" y="1858881"/>
              <a:ext cx="1036609" cy="348112"/>
            </a:xfrm>
            <a:prstGeom prst="leftRightArrow">
              <a:avLst>
                <a:gd name="adj1" fmla="val 60000"/>
                <a:gd name="adj2" fmla="val 50000"/>
              </a:avLst>
            </a:prstGeom>
            <a:solidFill>
              <a:srgbClr val="BCB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2" name="Google Shape;392;p43"/>
            <p:cNvSpPr txBox="1"/>
            <p:nvPr/>
          </p:nvSpPr>
          <p:spPr>
            <a:xfrm rot="-3600000">
              <a:off x="1403426" y="1928503"/>
              <a:ext cx="827741" cy="208868"/>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chemeClr val="dk1"/>
                </a:buClr>
                <a:buSzPts val="1500"/>
                <a:buFont typeface="Arial"/>
                <a:buNone/>
              </a:pPr>
              <a:endParaRPr sz="1500" b="0" i="0" u="none" strike="noStrike" cap="none" dirty="0">
                <a:solidFill>
                  <a:schemeClr val="lt1"/>
                </a:solidFill>
                <a:latin typeface="Arial"/>
                <a:ea typeface="Arial"/>
                <a:cs typeface="Arial"/>
                <a:sym typeface="Aria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p44"/>
          <p:cNvSpPr txBox="1">
            <a:spLocks noGrp="1"/>
          </p:cNvSpPr>
          <p:nvPr>
            <p:ph type="title"/>
          </p:nvPr>
        </p:nvSpPr>
        <p:spPr>
          <a:xfrm>
            <a:off x="1079500" y="544530"/>
            <a:ext cx="10080000" cy="1217517"/>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rgbClr val="8E1157"/>
              </a:buClr>
              <a:buSzPct val="100000"/>
              <a:buFont typeface="Arial"/>
              <a:buNone/>
            </a:pPr>
            <a:r>
              <a:rPr lang="da-DK" dirty="0"/>
              <a:t>What kind of challenges do we most often meet in state schools?</a:t>
            </a:r>
            <a:endParaRPr dirty="0"/>
          </a:p>
        </p:txBody>
      </p:sp>
      <p:sp>
        <p:nvSpPr>
          <p:cNvPr id="398" name="Google Shape;398;p44"/>
          <p:cNvSpPr txBox="1">
            <a:spLocks noGrp="1"/>
          </p:cNvSpPr>
          <p:nvPr>
            <p:ph type="body" idx="1"/>
          </p:nvPr>
        </p:nvSpPr>
        <p:spPr>
          <a:xfrm>
            <a:off x="1080000" y="1762047"/>
            <a:ext cx="4919000" cy="4351881"/>
          </a:xfrm>
          <a:prstGeom prst="rect">
            <a:avLst/>
          </a:prstGeom>
          <a:noFill/>
          <a:ln>
            <a:noFill/>
          </a:ln>
        </p:spPr>
        <p:txBody>
          <a:bodyPr spcFirstLastPara="1" wrap="square" lIns="91425" tIns="45700" rIns="91425" bIns="45700" anchor="t" anchorCtr="0">
            <a:normAutofit/>
          </a:bodyPr>
          <a:lstStyle/>
          <a:p>
            <a:pPr marL="1350" lvl="0" indent="0" algn="l" rtl="0">
              <a:lnSpc>
                <a:spcPct val="150000"/>
              </a:lnSpc>
              <a:spcBef>
                <a:spcPts val="0"/>
              </a:spcBef>
              <a:spcAft>
                <a:spcPts val="0"/>
              </a:spcAft>
              <a:buClr>
                <a:schemeClr val="dk1"/>
              </a:buClr>
              <a:buSzPts val="2400"/>
              <a:buNone/>
            </a:pPr>
            <a:r>
              <a:rPr lang="da-DK" sz="2400" b="1" dirty="0">
                <a:solidFill>
                  <a:schemeClr val="dk1"/>
                </a:solidFill>
              </a:rPr>
              <a:t>Inappropriate actions must have a consequence. </a:t>
            </a:r>
            <a:endParaRPr dirty="0"/>
          </a:p>
          <a:p>
            <a:pPr marL="344250" lvl="0" indent="-342900" algn="l" rtl="0">
              <a:lnSpc>
                <a:spcPct val="150000"/>
              </a:lnSpc>
              <a:spcBef>
                <a:spcPts val="100"/>
              </a:spcBef>
              <a:spcAft>
                <a:spcPts val="0"/>
              </a:spcAft>
              <a:buClr>
                <a:schemeClr val="dk1"/>
              </a:buClr>
              <a:buSzPts val="2400"/>
              <a:buFont typeface="Arial"/>
              <a:buChar char="•"/>
            </a:pPr>
            <a:r>
              <a:rPr lang="da-DK" sz="2400" dirty="0">
                <a:solidFill>
                  <a:schemeClr val="dk1"/>
                </a:solidFill>
              </a:rPr>
              <a:t>Teachers worry about what other students/teachers/parents think if they do not set up consequences. </a:t>
            </a:r>
            <a:endParaRPr dirty="0"/>
          </a:p>
        </p:txBody>
      </p:sp>
      <p:sp>
        <p:nvSpPr>
          <p:cNvPr id="399" name="Google Shape;399;p44"/>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a-DK"/>
              <a:t>12</a:t>
            </a:fld>
            <a:endParaRPr dirty="0"/>
          </a:p>
        </p:txBody>
      </p:sp>
      <p:pic>
        <p:nvPicPr>
          <p:cNvPr id="400" name="Google Shape;400;p44" descr="Ud med skældud og forråelse. Ind med høj faglighed, omsorg og tid"/>
          <p:cNvPicPr preferRelativeResize="0"/>
          <p:nvPr/>
        </p:nvPicPr>
        <p:blipFill rotWithShape="1">
          <a:blip r:embed="rId3">
            <a:alphaModFix/>
          </a:blip>
          <a:srcRect/>
          <a:stretch/>
        </p:blipFill>
        <p:spPr>
          <a:xfrm>
            <a:off x="6193001" y="2105248"/>
            <a:ext cx="5277790" cy="277509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45"/>
          <p:cNvSpPr txBox="1">
            <a:spLocks noGrp="1"/>
          </p:cNvSpPr>
          <p:nvPr>
            <p:ph type="title"/>
          </p:nvPr>
        </p:nvSpPr>
        <p:spPr>
          <a:xfrm>
            <a:off x="1079500" y="544530"/>
            <a:ext cx="10080000" cy="1217517"/>
          </a:xfrm>
          <a:prstGeom prst="rect">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rgbClr val="8E1157"/>
              </a:buClr>
              <a:buSzPct val="100000"/>
              <a:buFont typeface="Arial"/>
              <a:buNone/>
            </a:pPr>
            <a:r>
              <a:rPr lang="da-DK" dirty="0"/>
              <a:t>What kind of challenges do we most often meet in state schools?</a:t>
            </a:r>
            <a:endParaRPr dirty="0"/>
          </a:p>
        </p:txBody>
      </p:sp>
      <p:sp>
        <p:nvSpPr>
          <p:cNvPr id="406" name="Google Shape;406;p45"/>
          <p:cNvSpPr txBox="1">
            <a:spLocks noGrp="1"/>
          </p:cNvSpPr>
          <p:nvPr>
            <p:ph type="body" idx="1"/>
          </p:nvPr>
        </p:nvSpPr>
        <p:spPr>
          <a:xfrm>
            <a:off x="1079999" y="1762047"/>
            <a:ext cx="5238607" cy="4351881"/>
          </a:xfrm>
          <a:prstGeom prst="rect">
            <a:avLst/>
          </a:prstGeom>
          <a:noFill/>
          <a:ln>
            <a:noFill/>
          </a:ln>
        </p:spPr>
        <p:txBody>
          <a:bodyPr spcFirstLastPara="1" wrap="square" lIns="91425" tIns="45700" rIns="91425" bIns="45700" anchor="t" anchorCtr="0">
            <a:normAutofit lnSpcReduction="10000"/>
          </a:bodyPr>
          <a:lstStyle/>
          <a:p>
            <a:pPr marL="1350" lvl="0" indent="0" algn="l" rtl="0">
              <a:lnSpc>
                <a:spcPct val="150000"/>
              </a:lnSpc>
              <a:spcBef>
                <a:spcPts val="0"/>
              </a:spcBef>
              <a:spcAft>
                <a:spcPts val="0"/>
              </a:spcAft>
              <a:buClr>
                <a:schemeClr val="dk1"/>
              </a:buClr>
              <a:buSzPts val="2400"/>
              <a:buNone/>
            </a:pPr>
            <a:r>
              <a:rPr lang="da-DK" sz="2400" b="1" dirty="0">
                <a:solidFill>
                  <a:schemeClr val="dk1"/>
                </a:solidFill>
              </a:rPr>
              <a:t>How to react in a conflict.</a:t>
            </a:r>
            <a:endParaRPr dirty="0"/>
          </a:p>
          <a:p>
            <a:pPr marL="344250" lvl="0" indent="-342900" algn="l" rtl="0">
              <a:lnSpc>
                <a:spcPct val="150000"/>
              </a:lnSpc>
              <a:spcBef>
                <a:spcPts val="100"/>
              </a:spcBef>
              <a:spcAft>
                <a:spcPts val="0"/>
              </a:spcAft>
              <a:buClr>
                <a:schemeClr val="dk1"/>
              </a:buClr>
              <a:buSzPts val="2400"/>
              <a:buFont typeface="Arial"/>
              <a:buChar char="•"/>
            </a:pPr>
            <a:r>
              <a:rPr lang="da-DK" sz="2400" dirty="0">
                <a:solidFill>
                  <a:schemeClr val="dk1"/>
                </a:solidFill>
              </a:rPr>
              <a:t>When a child is having a stress reaction and is very highly aroused, we need to stay calm. </a:t>
            </a:r>
            <a:endParaRPr dirty="0"/>
          </a:p>
          <a:p>
            <a:pPr marL="344250" lvl="0" indent="-342900" algn="l" rtl="0">
              <a:lnSpc>
                <a:spcPct val="150000"/>
              </a:lnSpc>
              <a:spcBef>
                <a:spcPts val="100"/>
              </a:spcBef>
              <a:spcAft>
                <a:spcPts val="0"/>
              </a:spcAft>
              <a:buClr>
                <a:schemeClr val="dk1"/>
              </a:buClr>
              <a:buSzPts val="2400"/>
              <a:buFont typeface="Arial"/>
              <a:buChar char="•"/>
            </a:pPr>
            <a:r>
              <a:rPr lang="da-DK" sz="2400" dirty="0">
                <a:solidFill>
                  <a:schemeClr val="dk1"/>
                </a:solidFill>
              </a:rPr>
              <a:t>In this situation we can´t expect to reason with the child and change the behavior – we can only manage the behavior. </a:t>
            </a:r>
            <a:endParaRPr dirty="0"/>
          </a:p>
        </p:txBody>
      </p:sp>
      <p:sp>
        <p:nvSpPr>
          <p:cNvPr id="407" name="Google Shape;407;p45"/>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a-DK"/>
              <a:t>13</a:t>
            </a:fld>
            <a:endParaRPr dirty="0"/>
          </a:p>
        </p:txBody>
      </p:sp>
      <p:pic>
        <p:nvPicPr>
          <p:cNvPr id="408" name="Google Shape;408;p45" descr="Mastering the Strategic Ballet: The Dynamic Interplay of Fight, Flight, and  Freeze for Professional Triumph"/>
          <p:cNvPicPr preferRelativeResize="0"/>
          <p:nvPr/>
        </p:nvPicPr>
        <p:blipFill rotWithShape="1">
          <a:blip r:embed="rId3">
            <a:alphaModFix/>
          </a:blip>
          <a:srcRect/>
          <a:stretch/>
        </p:blipFill>
        <p:spPr>
          <a:xfrm>
            <a:off x="6674780" y="2459551"/>
            <a:ext cx="4819644" cy="264046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Google Shape;413;p46"/>
          <p:cNvSpPr txBox="1">
            <a:spLocks noGrp="1"/>
          </p:cNvSpPr>
          <p:nvPr>
            <p:ph type="title"/>
          </p:nvPr>
        </p:nvSpPr>
        <p:spPr>
          <a:xfrm>
            <a:off x="1079500" y="1052339"/>
            <a:ext cx="10080000" cy="70970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E1157"/>
              </a:buClr>
              <a:buSzPts val="4200"/>
              <a:buFont typeface="Arial"/>
              <a:buNone/>
            </a:pPr>
            <a:r>
              <a:rPr lang="da-DK" dirty="0"/>
              <a:t>Thoughts from a school Principal </a:t>
            </a:r>
            <a:endParaRPr dirty="0"/>
          </a:p>
        </p:txBody>
      </p:sp>
      <p:sp>
        <p:nvSpPr>
          <p:cNvPr id="414" name="Google Shape;414;p46"/>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rmAutofit/>
          </a:bodyPr>
          <a:lstStyle/>
          <a:p>
            <a:pPr marL="0" lvl="0" indent="0" algn="r" rtl="0">
              <a:spcBef>
                <a:spcPts val="0"/>
              </a:spcBef>
              <a:spcAft>
                <a:spcPts val="0"/>
              </a:spcAft>
              <a:buNone/>
            </a:pPr>
            <a:fld id="{00000000-1234-1234-1234-123412341234}" type="slidenum">
              <a:rPr lang="da-DK"/>
              <a:t>14</a:t>
            </a:fld>
            <a:endParaRPr dirty="0"/>
          </a:p>
        </p:txBody>
      </p:sp>
      <p:grpSp>
        <p:nvGrpSpPr>
          <p:cNvPr id="415" name="Google Shape;415;p46"/>
          <p:cNvGrpSpPr/>
          <p:nvPr/>
        </p:nvGrpSpPr>
        <p:grpSpPr>
          <a:xfrm>
            <a:off x="1080000" y="1954138"/>
            <a:ext cx="10080000" cy="4159282"/>
            <a:chOff x="0" y="507"/>
            <a:chExt cx="10080000" cy="4159282"/>
          </a:xfrm>
        </p:grpSpPr>
        <p:sp>
          <p:nvSpPr>
            <p:cNvPr id="416" name="Google Shape;416;p46"/>
            <p:cNvSpPr/>
            <p:nvPr/>
          </p:nvSpPr>
          <p:spPr>
            <a:xfrm>
              <a:off x="0" y="507"/>
              <a:ext cx="10080000" cy="1188366"/>
            </a:xfrm>
            <a:prstGeom prst="roundRect">
              <a:avLst>
                <a:gd name="adj" fmla="val 10000"/>
              </a:avLst>
            </a:prstGeom>
            <a:solidFill>
              <a:srgbClr val="E4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7" name="Google Shape;417;p46"/>
            <p:cNvSpPr/>
            <p:nvPr/>
          </p:nvSpPr>
          <p:spPr>
            <a:xfrm>
              <a:off x="359480" y="267890"/>
              <a:ext cx="653601" cy="653601"/>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8" name="Google Shape;418;p46"/>
            <p:cNvSpPr/>
            <p:nvPr/>
          </p:nvSpPr>
          <p:spPr>
            <a:xfrm>
              <a:off x="1372562" y="507"/>
              <a:ext cx="8707437" cy="118836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9" name="Google Shape;419;p46"/>
            <p:cNvSpPr txBox="1"/>
            <p:nvPr/>
          </p:nvSpPr>
          <p:spPr>
            <a:xfrm>
              <a:off x="1372562" y="507"/>
              <a:ext cx="8707437" cy="1188366"/>
            </a:xfrm>
            <a:prstGeom prst="rect">
              <a:avLst/>
            </a:prstGeom>
            <a:noFill/>
            <a:ln>
              <a:noFill/>
            </a:ln>
          </p:spPr>
          <p:txBody>
            <a:bodyPr spcFirstLastPara="1" wrap="square" lIns="125750" tIns="125750" rIns="125750" bIns="125750" anchor="ctr" anchorCtr="0">
              <a:noAutofit/>
            </a:bodyPr>
            <a:lstStyle/>
            <a:p>
              <a:pPr marL="0" marR="0" lvl="0" indent="0" algn="l" rtl="0">
                <a:lnSpc>
                  <a:spcPct val="100000"/>
                </a:lnSpc>
                <a:spcBef>
                  <a:spcPts val="0"/>
                </a:spcBef>
                <a:spcAft>
                  <a:spcPts val="0"/>
                </a:spcAft>
                <a:buClr>
                  <a:schemeClr val="dk1"/>
                </a:buClr>
                <a:buSzPts val="1800"/>
                <a:buFont typeface="Arial"/>
                <a:buNone/>
              </a:pPr>
              <a:r>
                <a:rPr lang="da-DK" sz="1800" b="0" i="0" u="none" strike="noStrike" cap="none" dirty="0">
                  <a:solidFill>
                    <a:schemeClr val="dk1"/>
                  </a:solidFill>
                  <a:latin typeface="Arial"/>
                  <a:ea typeface="Arial"/>
                  <a:cs typeface="Arial"/>
                  <a:sym typeface="Arial"/>
                </a:rPr>
                <a:t>Thorsager School – a small village school with students from kindergarten to 6 th grade. (6 - 12 year olds)</a:t>
              </a:r>
              <a:endParaRPr sz="1800" b="0" i="0" u="none" strike="noStrike" cap="none" dirty="0">
                <a:solidFill>
                  <a:schemeClr val="dk1"/>
                </a:solidFill>
                <a:latin typeface="Arial"/>
                <a:ea typeface="Arial"/>
                <a:cs typeface="Arial"/>
                <a:sym typeface="Arial"/>
              </a:endParaRPr>
            </a:p>
          </p:txBody>
        </p:sp>
        <p:sp>
          <p:nvSpPr>
            <p:cNvPr id="420" name="Google Shape;420;p46"/>
            <p:cNvSpPr/>
            <p:nvPr/>
          </p:nvSpPr>
          <p:spPr>
            <a:xfrm>
              <a:off x="0" y="1485965"/>
              <a:ext cx="10080000" cy="1188366"/>
            </a:xfrm>
            <a:prstGeom prst="roundRect">
              <a:avLst>
                <a:gd name="adj" fmla="val 10000"/>
              </a:avLst>
            </a:prstGeom>
            <a:solidFill>
              <a:srgbClr val="E4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1" name="Google Shape;421;p46"/>
            <p:cNvSpPr/>
            <p:nvPr/>
          </p:nvSpPr>
          <p:spPr>
            <a:xfrm>
              <a:off x="359480" y="1753347"/>
              <a:ext cx="653601" cy="653601"/>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2" name="Google Shape;422;p46"/>
            <p:cNvSpPr/>
            <p:nvPr/>
          </p:nvSpPr>
          <p:spPr>
            <a:xfrm>
              <a:off x="1372562" y="1485965"/>
              <a:ext cx="8707437" cy="118836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3" name="Google Shape;423;p46"/>
            <p:cNvSpPr txBox="1"/>
            <p:nvPr/>
          </p:nvSpPr>
          <p:spPr>
            <a:xfrm>
              <a:off x="1372562" y="1485965"/>
              <a:ext cx="8707437" cy="1188366"/>
            </a:xfrm>
            <a:prstGeom prst="rect">
              <a:avLst/>
            </a:prstGeom>
            <a:noFill/>
            <a:ln>
              <a:noFill/>
            </a:ln>
          </p:spPr>
          <p:txBody>
            <a:bodyPr spcFirstLastPara="1" wrap="square" lIns="125750" tIns="125750" rIns="125750" bIns="125750" anchor="ctr" anchorCtr="0">
              <a:noAutofit/>
            </a:bodyPr>
            <a:lstStyle/>
            <a:p>
              <a:pPr marL="0" marR="0" lvl="0" indent="0" algn="l" rtl="0">
                <a:lnSpc>
                  <a:spcPct val="100000"/>
                </a:lnSpc>
                <a:spcBef>
                  <a:spcPts val="0"/>
                </a:spcBef>
                <a:spcAft>
                  <a:spcPts val="0"/>
                </a:spcAft>
                <a:buClr>
                  <a:schemeClr val="dk1"/>
                </a:buClr>
                <a:buSzPts val="1800"/>
                <a:buFont typeface="Arial"/>
                <a:buNone/>
              </a:pPr>
              <a:r>
                <a:rPr lang="da-DK" sz="1800" b="0" i="0" u="none" strike="noStrike" cap="none" dirty="0">
                  <a:solidFill>
                    <a:schemeClr val="dk1"/>
                  </a:solidFill>
                  <a:latin typeface="Arial"/>
                  <a:ea typeface="Arial"/>
                  <a:cs typeface="Arial"/>
                  <a:sym typeface="Arial"/>
                </a:rPr>
                <a:t>We have learned from our cooperation with teachers, pedagogues and consultants from Pindstrupskolen.</a:t>
              </a:r>
              <a:endParaRPr sz="1800" b="0" i="0" u="none" strike="noStrike" cap="none" dirty="0">
                <a:solidFill>
                  <a:schemeClr val="dk1"/>
                </a:solidFill>
                <a:latin typeface="Arial"/>
                <a:ea typeface="Arial"/>
                <a:cs typeface="Arial"/>
                <a:sym typeface="Arial"/>
              </a:endParaRPr>
            </a:p>
          </p:txBody>
        </p:sp>
        <p:sp>
          <p:nvSpPr>
            <p:cNvPr id="424" name="Google Shape;424;p46"/>
            <p:cNvSpPr/>
            <p:nvPr/>
          </p:nvSpPr>
          <p:spPr>
            <a:xfrm>
              <a:off x="0" y="2971423"/>
              <a:ext cx="10080000" cy="1188366"/>
            </a:xfrm>
            <a:prstGeom prst="roundRect">
              <a:avLst>
                <a:gd name="adj" fmla="val 10000"/>
              </a:avLst>
            </a:prstGeom>
            <a:solidFill>
              <a:srgbClr val="E4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5" name="Google Shape;425;p46"/>
            <p:cNvSpPr/>
            <p:nvPr/>
          </p:nvSpPr>
          <p:spPr>
            <a:xfrm>
              <a:off x="359480" y="3238805"/>
              <a:ext cx="653601" cy="653601"/>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6" name="Google Shape;426;p46"/>
            <p:cNvSpPr/>
            <p:nvPr/>
          </p:nvSpPr>
          <p:spPr>
            <a:xfrm>
              <a:off x="1372562" y="2971423"/>
              <a:ext cx="8707437" cy="118836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7" name="Google Shape;427;p46"/>
            <p:cNvSpPr txBox="1"/>
            <p:nvPr/>
          </p:nvSpPr>
          <p:spPr>
            <a:xfrm>
              <a:off x="1372562" y="2971423"/>
              <a:ext cx="8707437" cy="1188366"/>
            </a:xfrm>
            <a:prstGeom prst="rect">
              <a:avLst/>
            </a:prstGeom>
            <a:noFill/>
            <a:ln>
              <a:noFill/>
            </a:ln>
          </p:spPr>
          <p:txBody>
            <a:bodyPr spcFirstLastPara="1" wrap="square" lIns="125750" tIns="125750" rIns="125750" bIns="125750" anchor="ctr" anchorCtr="0">
              <a:noAutofit/>
            </a:bodyPr>
            <a:lstStyle/>
            <a:p>
              <a:pPr marL="0" marR="0" lvl="0" indent="0" algn="l" rtl="0">
                <a:lnSpc>
                  <a:spcPct val="100000"/>
                </a:lnSpc>
                <a:spcBef>
                  <a:spcPts val="0"/>
                </a:spcBef>
                <a:spcAft>
                  <a:spcPts val="0"/>
                </a:spcAft>
                <a:buClr>
                  <a:schemeClr val="dk1"/>
                </a:buClr>
                <a:buSzPts val="1800"/>
                <a:buFont typeface="Arial"/>
                <a:buNone/>
              </a:pPr>
              <a:r>
                <a:rPr lang="da-DK" sz="1800" b="0" i="0" u="none" strike="noStrike" cap="none" dirty="0">
                  <a:solidFill>
                    <a:schemeClr val="dk1"/>
                  </a:solidFill>
                  <a:latin typeface="Arial"/>
                  <a:ea typeface="Arial"/>
                  <a:cs typeface="Arial"/>
                  <a:sym typeface="Arial"/>
                </a:rPr>
                <a:t>Our colleagues from Pindstrupskolen ha</a:t>
              </a:r>
              <a:r>
                <a:rPr lang="da-DK" sz="1800" dirty="0">
                  <a:solidFill>
                    <a:schemeClr val="dk1"/>
                  </a:solidFill>
                </a:rPr>
                <a:t>ve</a:t>
              </a:r>
              <a:r>
                <a:rPr lang="da-DK" sz="1800" b="0" i="0" u="none" strike="noStrike" cap="none" dirty="0">
                  <a:solidFill>
                    <a:schemeClr val="dk1"/>
                  </a:solidFill>
                  <a:latin typeface="Arial"/>
                  <a:ea typeface="Arial"/>
                  <a:cs typeface="Arial"/>
                  <a:sym typeface="Arial"/>
                </a:rPr>
                <a:t> become a part of our ”pedagogical toolbox”. We </a:t>
              </a:r>
              <a:r>
                <a:rPr lang="da-DK" sz="1800" dirty="0">
                  <a:solidFill>
                    <a:schemeClr val="dk1"/>
                  </a:solidFill>
                </a:rPr>
                <a:t>rise up to view through</a:t>
              </a:r>
              <a:r>
                <a:rPr lang="da-DK" sz="1800" b="0" i="0" u="none" strike="noStrike" cap="none" dirty="0">
                  <a:solidFill>
                    <a:schemeClr val="dk1"/>
                  </a:solidFill>
                  <a:latin typeface="Arial"/>
                  <a:ea typeface="Arial"/>
                  <a:cs typeface="Arial"/>
                  <a:sym typeface="Arial"/>
                </a:rPr>
                <a:t> a helicopter perspective and find new pragmatic pedagogical solutions together and we try the new approaches and ideas together.  </a:t>
              </a:r>
              <a:endParaRPr sz="1800" b="0" i="0" u="none" strike="noStrike" cap="none" dirty="0">
                <a:solidFill>
                  <a:schemeClr val="dk1"/>
                </a:solidFill>
                <a:latin typeface="Arial"/>
                <a:ea typeface="Arial"/>
                <a:cs typeface="Arial"/>
                <a:sym typeface="Arial"/>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432" name="Google Shape;432;p47"/>
          <p:cNvSpPr txBox="1">
            <a:spLocks noGrp="1"/>
          </p:cNvSpPr>
          <p:nvPr>
            <p:ph type="title"/>
          </p:nvPr>
        </p:nvSpPr>
        <p:spPr>
          <a:xfrm>
            <a:off x="1079500" y="1052339"/>
            <a:ext cx="10080000" cy="70970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E1157"/>
              </a:buClr>
              <a:buSzPts val="2600"/>
              <a:buFont typeface="Arial"/>
              <a:buNone/>
            </a:pPr>
            <a:r>
              <a:rPr lang="da-DK" sz="2600" dirty="0"/>
              <a:t>What was the goal? Words from the Principal:</a:t>
            </a:r>
            <a:endParaRPr dirty="0"/>
          </a:p>
        </p:txBody>
      </p:sp>
      <p:sp>
        <p:nvSpPr>
          <p:cNvPr id="433" name="Google Shape;433;p47"/>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rmAutofit/>
          </a:bodyPr>
          <a:lstStyle/>
          <a:p>
            <a:pPr marL="0" lvl="0" indent="0" algn="r" rtl="0">
              <a:spcBef>
                <a:spcPts val="0"/>
              </a:spcBef>
              <a:spcAft>
                <a:spcPts val="0"/>
              </a:spcAft>
              <a:buNone/>
            </a:pPr>
            <a:fld id="{00000000-1234-1234-1234-123412341234}" type="slidenum">
              <a:rPr lang="da-DK"/>
              <a:t>15</a:t>
            </a:fld>
            <a:endParaRPr dirty="0"/>
          </a:p>
        </p:txBody>
      </p:sp>
      <p:grpSp>
        <p:nvGrpSpPr>
          <p:cNvPr id="434" name="Google Shape;434;p47"/>
          <p:cNvGrpSpPr/>
          <p:nvPr/>
        </p:nvGrpSpPr>
        <p:grpSpPr>
          <a:xfrm>
            <a:off x="1080000" y="1953631"/>
            <a:ext cx="10079999" cy="4160296"/>
            <a:chOff x="0" y="0"/>
            <a:chExt cx="10079999" cy="4160296"/>
          </a:xfrm>
        </p:grpSpPr>
        <p:sp>
          <p:nvSpPr>
            <p:cNvPr id="435" name="Google Shape;435;p47"/>
            <p:cNvSpPr/>
            <p:nvPr/>
          </p:nvSpPr>
          <p:spPr>
            <a:xfrm>
              <a:off x="0" y="0"/>
              <a:ext cx="8568000" cy="1248089"/>
            </a:xfrm>
            <a:prstGeom prst="roundRect">
              <a:avLst>
                <a:gd name="adj" fmla="val 10000"/>
              </a:avLst>
            </a:prstGeom>
            <a:gradFill>
              <a:gsLst>
                <a:gs pos="0">
                  <a:srgbClr val="A1A1A1"/>
                </a:gs>
                <a:gs pos="50000">
                  <a:schemeClr val="accent3"/>
                </a:gs>
                <a:gs pos="100000">
                  <a:srgbClr val="848484"/>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6" name="Google Shape;436;p47"/>
            <p:cNvSpPr txBox="1"/>
            <p:nvPr/>
          </p:nvSpPr>
          <p:spPr>
            <a:xfrm>
              <a:off x="36555" y="36555"/>
              <a:ext cx="7221215" cy="1174979"/>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lt1"/>
                </a:buClr>
                <a:buSzPts val="2400"/>
                <a:buFont typeface="Arial"/>
                <a:buNone/>
              </a:pPr>
              <a:r>
                <a:rPr lang="da-DK" sz="2400" b="0" i="0" u="none" strike="noStrike" cap="none" dirty="0">
                  <a:solidFill>
                    <a:schemeClr val="lt1"/>
                  </a:solidFill>
                  <a:latin typeface="Arial"/>
                  <a:ea typeface="Arial"/>
                  <a:cs typeface="Arial"/>
                  <a:sym typeface="Arial"/>
                </a:rPr>
                <a:t>We needed to change the narrative around the children who w</a:t>
              </a:r>
              <a:r>
                <a:rPr lang="da-DK" sz="2400" dirty="0">
                  <a:solidFill>
                    <a:schemeClr val="lt1"/>
                  </a:solidFill>
                </a:rPr>
                <a:t>ere</a:t>
              </a:r>
              <a:r>
                <a:rPr lang="da-DK" sz="2400" b="0" i="0" u="none" strike="noStrike" cap="none" dirty="0">
                  <a:solidFill>
                    <a:schemeClr val="lt1"/>
                  </a:solidFill>
                  <a:latin typeface="Arial"/>
                  <a:ea typeface="Arial"/>
                  <a:cs typeface="Arial"/>
                  <a:sym typeface="Arial"/>
                </a:rPr>
                <a:t> considered problem</a:t>
              </a:r>
              <a:r>
                <a:rPr lang="da-DK" sz="2400" dirty="0">
                  <a:solidFill>
                    <a:schemeClr val="lt1"/>
                  </a:solidFill>
                </a:rPr>
                <a:t>atic</a:t>
              </a:r>
              <a:r>
                <a:rPr lang="da-DK" sz="2400" b="0" i="0" u="none" strike="noStrike" cap="none" dirty="0">
                  <a:solidFill>
                    <a:schemeClr val="lt1"/>
                  </a:solidFill>
                  <a:latin typeface="Arial"/>
                  <a:ea typeface="Arial"/>
                  <a:cs typeface="Arial"/>
                  <a:sym typeface="Arial"/>
                </a:rPr>
                <a:t>.</a:t>
              </a:r>
              <a:endParaRPr sz="2400" b="0" i="0" u="none" strike="noStrike" cap="none" dirty="0">
                <a:solidFill>
                  <a:schemeClr val="lt1"/>
                </a:solidFill>
                <a:latin typeface="Arial"/>
                <a:ea typeface="Arial"/>
                <a:cs typeface="Arial"/>
                <a:sym typeface="Arial"/>
              </a:endParaRPr>
            </a:p>
          </p:txBody>
        </p:sp>
        <p:sp>
          <p:nvSpPr>
            <p:cNvPr id="437" name="Google Shape;437;p47"/>
            <p:cNvSpPr/>
            <p:nvPr/>
          </p:nvSpPr>
          <p:spPr>
            <a:xfrm>
              <a:off x="755999" y="1456103"/>
              <a:ext cx="8568000" cy="1248089"/>
            </a:xfrm>
            <a:prstGeom prst="roundRect">
              <a:avLst>
                <a:gd name="adj" fmla="val 10000"/>
              </a:avLst>
            </a:prstGeom>
            <a:gradFill>
              <a:gsLst>
                <a:gs pos="0">
                  <a:srgbClr val="A1A1A1"/>
                </a:gs>
                <a:gs pos="50000">
                  <a:schemeClr val="accent3"/>
                </a:gs>
                <a:gs pos="100000">
                  <a:srgbClr val="848484"/>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8" name="Google Shape;438;p47"/>
            <p:cNvSpPr txBox="1"/>
            <p:nvPr/>
          </p:nvSpPr>
          <p:spPr>
            <a:xfrm>
              <a:off x="792554" y="1492658"/>
              <a:ext cx="6927632" cy="1174979"/>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lt1"/>
                </a:buClr>
                <a:buSzPts val="2400"/>
                <a:buFont typeface="Arial"/>
                <a:buNone/>
              </a:pPr>
              <a:r>
                <a:rPr lang="da-DK" sz="2400" b="0" i="0" u="none" strike="noStrike" cap="none" dirty="0">
                  <a:solidFill>
                    <a:schemeClr val="lt1"/>
                  </a:solidFill>
                  <a:latin typeface="Arial"/>
                  <a:ea typeface="Arial"/>
                  <a:cs typeface="Arial"/>
                  <a:sym typeface="Arial"/>
                </a:rPr>
                <a:t>We needed to start believing that children are cooperative and will always try to do the right thing – if they are</a:t>
              </a:r>
              <a:r>
                <a:rPr lang="da-DK" sz="2400" dirty="0">
                  <a:solidFill>
                    <a:schemeClr val="lt1"/>
                  </a:solidFill>
                </a:rPr>
                <a:t> able</a:t>
              </a:r>
              <a:r>
                <a:rPr lang="da-DK" sz="2400" b="0" i="0" u="none" strike="noStrike" cap="none" dirty="0">
                  <a:solidFill>
                    <a:schemeClr val="lt1"/>
                  </a:solidFill>
                  <a:latin typeface="Arial"/>
                  <a:ea typeface="Arial"/>
                  <a:cs typeface="Arial"/>
                  <a:sym typeface="Arial"/>
                </a:rPr>
                <a:t>. </a:t>
              </a:r>
              <a:endParaRPr sz="2400" b="0" i="0" u="none" strike="noStrike" cap="none" dirty="0">
                <a:solidFill>
                  <a:schemeClr val="lt1"/>
                </a:solidFill>
                <a:latin typeface="Arial"/>
                <a:ea typeface="Arial"/>
                <a:cs typeface="Arial"/>
                <a:sym typeface="Arial"/>
              </a:endParaRPr>
            </a:p>
          </p:txBody>
        </p:sp>
        <p:sp>
          <p:nvSpPr>
            <p:cNvPr id="439" name="Google Shape;439;p47"/>
            <p:cNvSpPr/>
            <p:nvPr/>
          </p:nvSpPr>
          <p:spPr>
            <a:xfrm>
              <a:off x="1511999" y="2912207"/>
              <a:ext cx="8568000" cy="1248089"/>
            </a:xfrm>
            <a:prstGeom prst="roundRect">
              <a:avLst>
                <a:gd name="adj" fmla="val 10000"/>
              </a:avLst>
            </a:prstGeom>
            <a:gradFill>
              <a:gsLst>
                <a:gs pos="0">
                  <a:srgbClr val="A1A1A1"/>
                </a:gs>
                <a:gs pos="50000">
                  <a:schemeClr val="accent3"/>
                </a:gs>
                <a:gs pos="100000">
                  <a:srgbClr val="848484"/>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0" name="Google Shape;440;p47"/>
            <p:cNvSpPr txBox="1"/>
            <p:nvPr/>
          </p:nvSpPr>
          <p:spPr>
            <a:xfrm>
              <a:off x="1548554" y="2948762"/>
              <a:ext cx="6927632" cy="1174979"/>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lt1"/>
                </a:buClr>
                <a:buSzPts val="2400"/>
                <a:buFont typeface="Arial"/>
                <a:buNone/>
              </a:pPr>
              <a:r>
                <a:rPr lang="da-DK" sz="2400" b="0" i="0" u="none" strike="noStrike" cap="none" dirty="0">
                  <a:solidFill>
                    <a:schemeClr val="lt1"/>
                  </a:solidFill>
                  <a:latin typeface="Arial"/>
                  <a:ea typeface="Arial"/>
                  <a:cs typeface="Arial"/>
                  <a:sym typeface="Arial"/>
                </a:rPr>
                <a:t>We needed to enhance and grow, with a new perspective and understanding of the children with special needs</a:t>
              </a:r>
              <a:endParaRPr dirty="0"/>
            </a:p>
          </p:txBody>
        </p:sp>
        <p:sp>
          <p:nvSpPr>
            <p:cNvPr id="441" name="Google Shape;441;p47"/>
            <p:cNvSpPr/>
            <p:nvPr/>
          </p:nvSpPr>
          <p:spPr>
            <a:xfrm>
              <a:off x="7756742" y="946467"/>
              <a:ext cx="811257" cy="811257"/>
            </a:xfrm>
            <a:prstGeom prst="downArrow">
              <a:avLst>
                <a:gd name="adj1" fmla="val 55000"/>
                <a:gd name="adj2" fmla="val 45000"/>
              </a:avLst>
            </a:prstGeom>
            <a:solidFill>
              <a:srgbClr val="DCDCDC">
                <a:alpha val="89803"/>
              </a:srgbClr>
            </a:solidFill>
            <a:ln w="9525" cap="flat" cmpd="sng">
              <a:solidFill>
                <a:srgbClr val="DCDCDC">
                  <a:alpha val="89803"/>
                </a:srgb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2" name="Google Shape;442;p47"/>
            <p:cNvSpPr txBox="1"/>
            <p:nvPr/>
          </p:nvSpPr>
          <p:spPr>
            <a:xfrm>
              <a:off x="7939275" y="946467"/>
              <a:ext cx="446191" cy="610471"/>
            </a:xfrm>
            <a:prstGeom prst="rect">
              <a:avLst/>
            </a:prstGeom>
            <a:noFill/>
            <a:ln>
              <a:noFill/>
            </a:ln>
          </p:spPr>
          <p:txBody>
            <a:bodyPr spcFirstLastPara="1" wrap="square" lIns="45700" tIns="45700" rIns="45700" bIns="45700" anchor="ctr" anchorCtr="0">
              <a:noAutofit/>
            </a:bodyPr>
            <a:lstStyle/>
            <a:p>
              <a:pPr marL="0" marR="0" lvl="0" indent="0" algn="ctr" rtl="0">
                <a:lnSpc>
                  <a:spcPct val="90000"/>
                </a:lnSpc>
                <a:spcBef>
                  <a:spcPts val="0"/>
                </a:spcBef>
                <a:spcAft>
                  <a:spcPts val="0"/>
                </a:spcAft>
                <a:buClr>
                  <a:schemeClr val="dk1"/>
                </a:buClr>
                <a:buSzPts val="3600"/>
                <a:buFont typeface="Arial"/>
                <a:buNone/>
              </a:pPr>
              <a:endParaRPr sz="3600" b="0" i="0" u="none" strike="noStrike" cap="none" dirty="0">
                <a:solidFill>
                  <a:schemeClr val="dk1"/>
                </a:solidFill>
                <a:latin typeface="Arial"/>
                <a:ea typeface="Arial"/>
                <a:cs typeface="Arial"/>
                <a:sym typeface="Arial"/>
              </a:endParaRPr>
            </a:p>
          </p:txBody>
        </p:sp>
        <p:sp>
          <p:nvSpPr>
            <p:cNvPr id="443" name="Google Shape;443;p47"/>
            <p:cNvSpPr/>
            <p:nvPr/>
          </p:nvSpPr>
          <p:spPr>
            <a:xfrm>
              <a:off x="8512742" y="2394250"/>
              <a:ext cx="811257" cy="811257"/>
            </a:xfrm>
            <a:prstGeom prst="downArrow">
              <a:avLst>
                <a:gd name="adj1" fmla="val 55000"/>
                <a:gd name="adj2" fmla="val 45000"/>
              </a:avLst>
            </a:prstGeom>
            <a:solidFill>
              <a:srgbClr val="DCDCDC">
                <a:alpha val="89803"/>
              </a:srgbClr>
            </a:solidFill>
            <a:ln w="9525" cap="flat" cmpd="sng">
              <a:solidFill>
                <a:srgbClr val="DCDCDC">
                  <a:alpha val="89803"/>
                </a:srgb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4" name="Google Shape;444;p47"/>
            <p:cNvSpPr txBox="1"/>
            <p:nvPr/>
          </p:nvSpPr>
          <p:spPr>
            <a:xfrm>
              <a:off x="8695275" y="2394250"/>
              <a:ext cx="446191" cy="610471"/>
            </a:xfrm>
            <a:prstGeom prst="rect">
              <a:avLst/>
            </a:prstGeom>
            <a:noFill/>
            <a:ln>
              <a:noFill/>
            </a:ln>
          </p:spPr>
          <p:txBody>
            <a:bodyPr spcFirstLastPara="1" wrap="square" lIns="45700" tIns="45700" rIns="45700" bIns="45700" anchor="ctr" anchorCtr="0">
              <a:noAutofit/>
            </a:bodyPr>
            <a:lstStyle/>
            <a:p>
              <a:pPr marL="0" marR="0" lvl="0" indent="0" algn="ctr" rtl="0">
                <a:lnSpc>
                  <a:spcPct val="90000"/>
                </a:lnSpc>
                <a:spcBef>
                  <a:spcPts val="0"/>
                </a:spcBef>
                <a:spcAft>
                  <a:spcPts val="0"/>
                </a:spcAft>
                <a:buClr>
                  <a:schemeClr val="dk1"/>
                </a:buClr>
                <a:buSzPts val="3600"/>
                <a:buFont typeface="Arial"/>
                <a:buNone/>
              </a:pPr>
              <a:endParaRPr sz="3600" b="0" i="0" u="none" strike="noStrike" cap="none" dirty="0">
                <a:solidFill>
                  <a:schemeClr val="dk1"/>
                </a:solidFill>
                <a:latin typeface="Arial"/>
                <a:ea typeface="Arial"/>
                <a:cs typeface="Arial"/>
                <a:sym typeface="Arial"/>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Google Shape;449;p48"/>
          <p:cNvSpPr txBox="1">
            <a:spLocks noGrp="1"/>
          </p:cNvSpPr>
          <p:nvPr>
            <p:ph type="title"/>
          </p:nvPr>
        </p:nvSpPr>
        <p:spPr>
          <a:xfrm>
            <a:off x="1079500" y="1052338"/>
            <a:ext cx="10080000" cy="135867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E1157"/>
              </a:buClr>
              <a:buSzPts val="3200"/>
              <a:buFont typeface="Arial"/>
              <a:buNone/>
            </a:pPr>
            <a:r>
              <a:rPr lang="da-DK" sz="3200" dirty="0"/>
              <a:t>Workshop about an appreciative and inclusive approach</a:t>
            </a:r>
            <a:endParaRPr dirty="0"/>
          </a:p>
        </p:txBody>
      </p:sp>
      <p:sp>
        <p:nvSpPr>
          <p:cNvPr id="450" name="Google Shape;450;p48"/>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rmAutofit/>
          </a:bodyPr>
          <a:lstStyle/>
          <a:p>
            <a:pPr marL="0" lvl="0" indent="0" algn="r" rtl="0">
              <a:spcBef>
                <a:spcPts val="0"/>
              </a:spcBef>
              <a:spcAft>
                <a:spcPts val="0"/>
              </a:spcAft>
              <a:buNone/>
            </a:pPr>
            <a:fld id="{00000000-1234-1234-1234-123412341234}" type="slidenum">
              <a:rPr lang="da-DK"/>
              <a:t>16</a:t>
            </a:fld>
            <a:endParaRPr dirty="0"/>
          </a:p>
        </p:txBody>
      </p:sp>
      <p:sp>
        <p:nvSpPr>
          <p:cNvPr id="451" name="Google Shape;451;p48"/>
          <p:cNvSpPr txBox="1">
            <a:spLocks noGrp="1"/>
          </p:cNvSpPr>
          <p:nvPr>
            <p:ph type="body" idx="1"/>
          </p:nvPr>
        </p:nvSpPr>
        <p:spPr>
          <a:xfrm>
            <a:off x="1061627" y="1674564"/>
            <a:ext cx="5390544" cy="4431947"/>
          </a:xfrm>
          <a:prstGeom prst="rect">
            <a:avLst/>
          </a:prstGeom>
          <a:noFill/>
          <a:ln>
            <a:noFill/>
          </a:ln>
        </p:spPr>
        <p:txBody>
          <a:bodyPr spcFirstLastPara="1" wrap="square" lIns="91425" tIns="45700" rIns="91425" bIns="45700" anchor="t" anchorCtr="0">
            <a:normAutofit/>
          </a:bodyPr>
          <a:lstStyle/>
          <a:p>
            <a:pPr marL="285750" lvl="0" indent="-189150" algn="l" rtl="0">
              <a:lnSpc>
                <a:spcPct val="100000"/>
              </a:lnSpc>
              <a:spcBef>
                <a:spcPts val="0"/>
              </a:spcBef>
              <a:spcAft>
                <a:spcPts val="0"/>
              </a:spcAft>
              <a:buClr>
                <a:schemeClr val="accent5"/>
              </a:buClr>
              <a:buSzPts val="1500"/>
              <a:buNone/>
            </a:pPr>
            <a:endParaRPr dirty="0"/>
          </a:p>
          <a:p>
            <a:pPr marL="285750" lvl="0" indent="-284400" algn="l" rtl="0">
              <a:lnSpc>
                <a:spcPct val="100000"/>
              </a:lnSpc>
              <a:spcBef>
                <a:spcPts val="850"/>
              </a:spcBef>
              <a:spcAft>
                <a:spcPts val="0"/>
              </a:spcAft>
              <a:buClr>
                <a:schemeClr val="dk1"/>
              </a:buClr>
              <a:buSzPts val="2000"/>
              <a:buChar char="•"/>
            </a:pPr>
            <a:r>
              <a:rPr lang="da-DK" sz="2000" dirty="0">
                <a:solidFill>
                  <a:schemeClr val="dk1"/>
                </a:solidFill>
              </a:rPr>
              <a:t>We held a workshop about these challenges. </a:t>
            </a:r>
            <a:endParaRPr dirty="0"/>
          </a:p>
          <a:p>
            <a:pPr marL="285750" lvl="0" indent="-284400" algn="l" rtl="0">
              <a:lnSpc>
                <a:spcPct val="100000"/>
              </a:lnSpc>
              <a:spcBef>
                <a:spcPts val="850"/>
              </a:spcBef>
              <a:spcAft>
                <a:spcPts val="0"/>
              </a:spcAft>
              <a:buClr>
                <a:schemeClr val="dk1"/>
              </a:buClr>
              <a:buSzPts val="2000"/>
              <a:buChar char="•"/>
            </a:pPr>
            <a:r>
              <a:rPr lang="da-DK" sz="2000" dirty="0">
                <a:solidFill>
                  <a:schemeClr val="dk1"/>
                </a:solidFill>
              </a:rPr>
              <a:t>The staff learned about the challenges these children have – they might not be visible but lie beneath the surface.</a:t>
            </a:r>
            <a:endParaRPr dirty="0"/>
          </a:p>
          <a:p>
            <a:pPr marL="285750" lvl="0" indent="-284400" algn="l" rtl="0">
              <a:lnSpc>
                <a:spcPct val="100000"/>
              </a:lnSpc>
              <a:spcBef>
                <a:spcPts val="850"/>
              </a:spcBef>
              <a:spcAft>
                <a:spcPts val="0"/>
              </a:spcAft>
              <a:buClr>
                <a:schemeClr val="dk1"/>
              </a:buClr>
              <a:buSzPts val="2000"/>
              <a:buChar char="•"/>
            </a:pPr>
            <a:r>
              <a:rPr lang="da-DK" sz="2000" dirty="0">
                <a:solidFill>
                  <a:schemeClr val="dk1"/>
                </a:solidFill>
              </a:rPr>
              <a:t>And through that, staff understanding, and ways of meeting the children, changed. </a:t>
            </a:r>
            <a:endParaRPr dirty="0"/>
          </a:p>
          <a:p>
            <a:pPr marL="285750" lvl="0" indent="-284400" algn="l" rtl="0">
              <a:lnSpc>
                <a:spcPct val="100000"/>
              </a:lnSpc>
              <a:spcBef>
                <a:spcPts val="850"/>
              </a:spcBef>
              <a:spcAft>
                <a:spcPts val="0"/>
              </a:spcAft>
              <a:buClr>
                <a:schemeClr val="dk1"/>
              </a:buClr>
              <a:buSzPts val="2000"/>
              <a:buChar char="•"/>
            </a:pPr>
            <a:r>
              <a:rPr lang="da-DK" sz="2000" dirty="0">
                <a:solidFill>
                  <a:schemeClr val="dk1"/>
                </a:solidFill>
              </a:rPr>
              <a:t>The staff learned tools and were able offer the children more help and empathy. </a:t>
            </a:r>
            <a:endParaRPr dirty="0"/>
          </a:p>
          <a:p>
            <a:pPr marL="285750" lvl="0" indent="-157400" algn="l" rtl="0">
              <a:lnSpc>
                <a:spcPct val="100000"/>
              </a:lnSpc>
              <a:spcBef>
                <a:spcPts val="850"/>
              </a:spcBef>
              <a:spcAft>
                <a:spcPts val="0"/>
              </a:spcAft>
              <a:buClr>
                <a:schemeClr val="accent5"/>
              </a:buClr>
              <a:buSzPts val="2000"/>
              <a:buNone/>
            </a:pPr>
            <a:endParaRPr sz="2000" dirty="0"/>
          </a:p>
          <a:p>
            <a:pPr marL="285750" lvl="0" indent="-189150" algn="l" rtl="0">
              <a:lnSpc>
                <a:spcPct val="100000"/>
              </a:lnSpc>
              <a:spcBef>
                <a:spcPts val="850"/>
              </a:spcBef>
              <a:spcAft>
                <a:spcPts val="0"/>
              </a:spcAft>
              <a:buClr>
                <a:schemeClr val="accent5"/>
              </a:buClr>
              <a:buSzPts val="1500"/>
              <a:buNone/>
            </a:pPr>
            <a:endParaRPr dirty="0"/>
          </a:p>
        </p:txBody>
      </p:sp>
      <p:pic>
        <p:nvPicPr>
          <p:cNvPr id="452" name="Google Shape;452;p48" descr="Types of Child Behaviour and the Deeper Meaning - Iceberg Theory |  SharonSelby.com"/>
          <p:cNvPicPr preferRelativeResize="0"/>
          <p:nvPr/>
        </p:nvPicPr>
        <p:blipFill rotWithShape="1">
          <a:blip r:embed="rId3">
            <a:alphaModFix/>
          </a:blip>
          <a:srcRect/>
          <a:stretch/>
        </p:blipFill>
        <p:spPr>
          <a:xfrm>
            <a:off x="6331951" y="1952090"/>
            <a:ext cx="5539228" cy="4154421"/>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p49"/>
          <p:cNvSpPr txBox="1">
            <a:spLocks noGrp="1"/>
          </p:cNvSpPr>
          <p:nvPr>
            <p:ph type="title"/>
          </p:nvPr>
        </p:nvSpPr>
        <p:spPr>
          <a:xfrm>
            <a:off x="1079500" y="1052339"/>
            <a:ext cx="10080000" cy="70970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E1157"/>
              </a:buClr>
              <a:buSzPts val="4200"/>
              <a:buFont typeface="Arial"/>
              <a:buNone/>
            </a:pPr>
            <a:r>
              <a:rPr lang="da-DK" dirty="0"/>
              <a:t>Another case example:</a:t>
            </a:r>
            <a:endParaRPr dirty="0"/>
          </a:p>
        </p:txBody>
      </p:sp>
      <p:sp>
        <p:nvSpPr>
          <p:cNvPr id="458" name="Google Shape;458;p49"/>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rmAutofit/>
          </a:bodyPr>
          <a:lstStyle/>
          <a:p>
            <a:pPr marL="0" lvl="0" indent="0" algn="r" rtl="0">
              <a:spcBef>
                <a:spcPts val="0"/>
              </a:spcBef>
              <a:spcAft>
                <a:spcPts val="0"/>
              </a:spcAft>
              <a:buNone/>
            </a:pPr>
            <a:fld id="{00000000-1234-1234-1234-123412341234}" type="slidenum">
              <a:rPr lang="da-DK"/>
              <a:t>17</a:t>
            </a:fld>
            <a:endParaRPr dirty="0"/>
          </a:p>
        </p:txBody>
      </p:sp>
      <p:grpSp>
        <p:nvGrpSpPr>
          <p:cNvPr id="459" name="Google Shape;459;p49"/>
          <p:cNvGrpSpPr/>
          <p:nvPr/>
        </p:nvGrpSpPr>
        <p:grpSpPr>
          <a:xfrm>
            <a:off x="1080000" y="1986279"/>
            <a:ext cx="10080000" cy="4095000"/>
            <a:chOff x="0" y="32648"/>
            <a:chExt cx="10080000" cy="4095000"/>
          </a:xfrm>
        </p:grpSpPr>
        <p:sp>
          <p:nvSpPr>
            <p:cNvPr id="460" name="Google Shape;460;p49"/>
            <p:cNvSpPr/>
            <p:nvPr/>
          </p:nvSpPr>
          <p:spPr>
            <a:xfrm>
              <a:off x="0" y="32648"/>
              <a:ext cx="3150000" cy="1890000"/>
            </a:xfrm>
            <a:prstGeom prst="rect">
              <a:avLst/>
            </a:prstGeom>
            <a:gradFill>
              <a:gsLst>
                <a:gs pos="0">
                  <a:srgbClr val="E3E3E3"/>
                </a:gs>
                <a:gs pos="50000">
                  <a:schemeClr val="accent1"/>
                </a:gs>
                <a:gs pos="100000">
                  <a:srgbClr val="C2C2C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1" name="Google Shape;461;p49"/>
            <p:cNvSpPr txBox="1"/>
            <p:nvPr/>
          </p:nvSpPr>
          <p:spPr>
            <a:xfrm>
              <a:off x="0" y="32648"/>
              <a:ext cx="3150000" cy="1890000"/>
            </a:xfrm>
            <a:prstGeom prst="rect">
              <a:avLst/>
            </a:prstGeom>
            <a:noFill/>
            <a:ln>
              <a:noFill/>
            </a:ln>
          </p:spPr>
          <p:txBody>
            <a:bodyPr spcFirstLastPara="1" wrap="square" lIns="72375" tIns="72375" rIns="72375" bIns="72375" anchor="ctr" anchorCtr="0">
              <a:noAutofit/>
            </a:bodyPr>
            <a:lstStyle/>
            <a:p>
              <a:pPr marL="0" marR="0" lvl="0" indent="0" algn="ctr" rtl="0">
                <a:lnSpc>
                  <a:spcPct val="90000"/>
                </a:lnSpc>
                <a:spcBef>
                  <a:spcPts val="0"/>
                </a:spcBef>
                <a:spcAft>
                  <a:spcPts val="0"/>
                </a:spcAft>
                <a:buClr>
                  <a:schemeClr val="dk1"/>
                </a:buClr>
                <a:buSzPts val="1900"/>
                <a:buFont typeface="Arial"/>
                <a:buNone/>
              </a:pPr>
              <a:r>
                <a:rPr lang="da-DK" sz="1900" b="0" i="0" u="none" strike="noStrike" cap="none" dirty="0">
                  <a:solidFill>
                    <a:schemeClr val="dk1"/>
                  </a:solidFill>
                  <a:latin typeface="Arial"/>
                  <a:ea typeface="Arial"/>
                  <a:cs typeface="Arial"/>
                  <a:sym typeface="Arial"/>
                </a:rPr>
                <a:t>A girl who often acted out when she was stressed. The teachers guided the girl out of the classroom using force. </a:t>
              </a:r>
              <a:endParaRPr dirty="0"/>
            </a:p>
          </p:txBody>
        </p:sp>
        <p:sp>
          <p:nvSpPr>
            <p:cNvPr id="462" name="Google Shape;462;p49"/>
            <p:cNvSpPr/>
            <p:nvPr/>
          </p:nvSpPr>
          <p:spPr>
            <a:xfrm>
              <a:off x="3465000" y="32648"/>
              <a:ext cx="3150000" cy="1890000"/>
            </a:xfrm>
            <a:prstGeom prst="rect">
              <a:avLst/>
            </a:prstGeom>
            <a:gradFill>
              <a:gsLst>
                <a:gs pos="0">
                  <a:srgbClr val="E3E3E3"/>
                </a:gs>
                <a:gs pos="50000">
                  <a:schemeClr val="accent1"/>
                </a:gs>
                <a:gs pos="100000">
                  <a:srgbClr val="C2C2C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3" name="Google Shape;463;p49"/>
            <p:cNvSpPr txBox="1"/>
            <p:nvPr/>
          </p:nvSpPr>
          <p:spPr>
            <a:xfrm>
              <a:off x="3465000" y="32648"/>
              <a:ext cx="3150000" cy="1890000"/>
            </a:xfrm>
            <a:prstGeom prst="rect">
              <a:avLst/>
            </a:prstGeom>
            <a:noFill/>
            <a:ln>
              <a:noFill/>
            </a:ln>
          </p:spPr>
          <p:txBody>
            <a:bodyPr spcFirstLastPara="1" wrap="square" lIns="72375" tIns="72375" rIns="72375" bIns="72375" anchor="ctr" anchorCtr="0">
              <a:noAutofit/>
            </a:bodyPr>
            <a:lstStyle/>
            <a:p>
              <a:pPr marL="0" marR="0" lvl="0" indent="0" algn="ctr" rtl="0">
                <a:lnSpc>
                  <a:spcPct val="90000"/>
                </a:lnSpc>
                <a:spcBef>
                  <a:spcPts val="0"/>
                </a:spcBef>
                <a:spcAft>
                  <a:spcPts val="0"/>
                </a:spcAft>
                <a:buClr>
                  <a:schemeClr val="dk1"/>
                </a:buClr>
                <a:buSzPts val="1900"/>
                <a:buFont typeface="Arial"/>
                <a:buNone/>
              </a:pPr>
              <a:r>
                <a:rPr lang="da-DK" sz="1900" b="0" i="0" u="none" strike="noStrike" cap="none" dirty="0">
                  <a:solidFill>
                    <a:schemeClr val="dk1"/>
                  </a:solidFill>
                  <a:latin typeface="Arial"/>
                  <a:ea typeface="Arial"/>
                  <a:cs typeface="Arial"/>
                  <a:sym typeface="Arial"/>
                </a:rPr>
                <a:t>After our guidance </a:t>
              </a:r>
              <a:endParaRPr dirty="0"/>
            </a:p>
          </p:txBody>
        </p:sp>
        <p:sp>
          <p:nvSpPr>
            <p:cNvPr id="464" name="Google Shape;464;p49"/>
            <p:cNvSpPr/>
            <p:nvPr/>
          </p:nvSpPr>
          <p:spPr>
            <a:xfrm>
              <a:off x="6930000" y="32648"/>
              <a:ext cx="3150000" cy="1890000"/>
            </a:xfrm>
            <a:prstGeom prst="rect">
              <a:avLst/>
            </a:prstGeom>
            <a:gradFill>
              <a:gsLst>
                <a:gs pos="0">
                  <a:srgbClr val="E3E3E3"/>
                </a:gs>
                <a:gs pos="50000">
                  <a:schemeClr val="accent1"/>
                </a:gs>
                <a:gs pos="100000">
                  <a:srgbClr val="C2C2C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5" name="Google Shape;465;p49"/>
            <p:cNvSpPr txBox="1"/>
            <p:nvPr/>
          </p:nvSpPr>
          <p:spPr>
            <a:xfrm>
              <a:off x="6930000" y="32648"/>
              <a:ext cx="3150000" cy="1890000"/>
            </a:xfrm>
            <a:prstGeom prst="rect">
              <a:avLst/>
            </a:prstGeom>
            <a:noFill/>
            <a:ln>
              <a:noFill/>
            </a:ln>
          </p:spPr>
          <p:txBody>
            <a:bodyPr spcFirstLastPara="1" wrap="square" lIns="72375" tIns="72375" rIns="72375" bIns="72375" anchor="ctr" anchorCtr="0">
              <a:noAutofit/>
            </a:bodyPr>
            <a:lstStyle/>
            <a:p>
              <a:pPr marL="0" marR="0" lvl="0" indent="0" algn="ctr" rtl="0">
                <a:lnSpc>
                  <a:spcPct val="90000"/>
                </a:lnSpc>
                <a:spcBef>
                  <a:spcPts val="0"/>
                </a:spcBef>
                <a:spcAft>
                  <a:spcPts val="0"/>
                </a:spcAft>
                <a:buClr>
                  <a:schemeClr val="dk1"/>
                </a:buClr>
                <a:buSzPts val="1900"/>
                <a:buFont typeface="Arial"/>
                <a:buNone/>
              </a:pPr>
              <a:r>
                <a:rPr lang="da-DK" sz="1900" b="0" i="0" u="none" strike="noStrike" cap="none" dirty="0">
                  <a:solidFill>
                    <a:schemeClr val="dk1"/>
                  </a:solidFill>
                  <a:latin typeface="Arial"/>
                  <a:ea typeface="Arial"/>
                  <a:cs typeface="Arial"/>
                  <a:sym typeface="Arial"/>
                </a:rPr>
                <a:t>The teachers have the other children leave the classroom</a:t>
              </a:r>
              <a:endParaRPr dirty="0"/>
            </a:p>
          </p:txBody>
        </p:sp>
        <p:sp>
          <p:nvSpPr>
            <p:cNvPr id="466" name="Google Shape;466;p49"/>
            <p:cNvSpPr/>
            <p:nvPr/>
          </p:nvSpPr>
          <p:spPr>
            <a:xfrm>
              <a:off x="1732500" y="2237648"/>
              <a:ext cx="3150000" cy="1890000"/>
            </a:xfrm>
            <a:prstGeom prst="rect">
              <a:avLst/>
            </a:prstGeom>
            <a:gradFill>
              <a:gsLst>
                <a:gs pos="0">
                  <a:srgbClr val="E3E3E3"/>
                </a:gs>
                <a:gs pos="50000">
                  <a:schemeClr val="accent1"/>
                </a:gs>
                <a:gs pos="100000">
                  <a:srgbClr val="C2C2C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7" name="Google Shape;467;p49"/>
            <p:cNvSpPr txBox="1"/>
            <p:nvPr/>
          </p:nvSpPr>
          <p:spPr>
            <a:xfrm>
              <a:off x="1732500" y="2237648"/>
              <a:ext cx="3150000" cy="1890000"/>
            </a:xfrm>
            <a:prstGeom prst="rect">
              <a:avLst/>
            </a:prstGeom>
            <a:noFill/>
            <a:ln>
              <a:noFill/>
            </a:ln>
          </p:spPr>
          <p:txBody>
            <a:bodyPr spcFirstLastPara="1" wrap="square" lIns="72375" tIns="72375" rIns="72375" bIns="72375" anchor="ctr" anchorCtr="0">
              <a:noAutofit/>
            </a:bodyPr>
            <a:lstStyle/>
            <a:p>
              <a:pPr marL="0" marR="0" lvl="0" indent="0" algn="ctr" rtl="0">
                <a:lnSpc>
                  <a:spcPct val="90000"/>
                </a:lnSpc>
                <a:spcBef>
                  <a:spcPts val="0"/>
                </a:spcBef>
                <a:spcAft>
                  <a:spcPts val="0"/>
                </a:spcAft>
                <a:buClr>
                  <a:schemeClr val="dk1"/>
                </a:buClr>
                <a:buSzPts val="1900"/>
                <a:buFont typeface="Arial"/>
                <a:buNone/>
              </a:pPr>
              <a:r>
                <a:rPr lang="da-DK" sz="1900" b="0" i="0" u="none" strike="noStrike" cap="none" dirty="0">
                  <a:solidFill>
                    <a:schemeClr val="dk1"/>
                  </a:solidFill>
                  <a:latin typeface="Arial"/>
                  <a:ea typeface="Arial"/>
                  <a:cs typeface="Arial"/>
                  <a:sym typeface="Arial"/>
                </a:rPr>
                <a:t>They now find that the girl calms down </a:t>
              </a:r>
              <a:r>
                <a:rPr lang="da-DK" sz="1900" dirty="0">
                  <a:solidFill>
                    <a:schemeClr val="dk1"/>
                  </a:solidFill>
                </a:rPr>
                <a:t>quickly</a:t>
              </a:r>
              <a:r>
                <a:rPr lang="da-DK" sz="1900" b="0" i="0" u="none" strike="noStrike" cap="none" dirty="0">
                  <a:solidFill>
                    <a:schemeClr val="dk1"/>
                  </a:solidFill>
                  <a:latin typeface="Arial"/>
                  <a:ea typeface="Arial"/>
                  <a:cs typeface="Arial"/>
                  <a:sym typeface="Arial"/>
                </a:rPr>
                <a:t> when they leave the room. And the other children understand that when she feels like this, </a:t>
              </a:r>
              <a:r>
                <a:rPr lang="da-DK" sz="1900" dirty="0">
                  <a:solidFill>
                    <a:schemeClr val="dk1"/>
                  </a:solidFill>
                </a:rPr>
                <a:t>they</a:t>
              </a:r>
              <a:r>
                <a:rPr lang="da-DK" sz="1900" b="0" i="0" u="none" strike="noStrike" cap="none" dirty="0">
                  <a:solidFill>
                    <a:schemeClr val="dk1"/>
                  </a:solidFill>
                  <a:latin typeface="Arial"/>
                  <a:ea typeface="Arial"/>
                  <a:cs typeface="Arial"/>
                  <a:sym typeface="Arial"/>
                </a:rPr>
                <a:t> need to leave her alone.</a:t>
              </a:r>
              <a:endParaRPr dirty="0"/>
            </a:p>
          </p:txBody>
        </p:sp>
        <p:sp>
          <p:nvSpPr>
            <p:cNvPr id="468" name="Google Shape;468;p49"/>
            <p:cNvSpPr/>
            <p:nvPr/>
          </p:nvSpPr>
          <p:spPr>
            <a:xfrm>
              <a:off x="5197500" y="2237648"/>
              <a:ext cx="3150000" cy="1890000"/>
            </a:xfrm>
            <a:prstGeom prst="rect">
              <a:avLst/>
            </a:prstGeom>
            <a:gradFill>
              <a:gsLst>
                <a:gs pos="0">
                  <a:srgbClr val="E3E3E3"/>
                </a:gs>
                <a:gs pos="50000">
                  <a:schemeClr val="accent1"/>
                </a:gs>
                <a:gs pos="100000">
                  <a:srgbClr val="C2C2C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9" name="Google Shape;469;p49"/>
            <p:cNvSpPr txBox="1"/>
            <p:nvPr/>
          </p:nvSpPr>
          <p:spPr>
            <a:xfrm>
              <a:off x="5197500" y="2237648"/>
              <a:ext cx="3150000" cy="1890000"/>
            </a:xfrm>
            <a:prstGeom prst="rect">
              <a:avLst/>
            </a:prstGeom>
            <a:noFill/>
            <a:ln>
              <a:noFill/>
            </a:ln>
          </p:spPr>
          <p:txBody>
            <a:bodyPr spcFirstLastPara="1" wrap="square" lIns="72375" tIns="72375" rIns="72375" bIns="72375" anchor="ctr" anchorCtr="0">
              <a:noAutofit/>
            </a:bodyPr>
            <a:lstStyle/>
            <a:p>
              <a:pPr marL="0" marR="0" lvl="0" indent="0" algn="ctr" rtl="0">
                <a:lnSpc>
                  <a:spcPct val="90000"/>
                </a:lnSpc>
                <a:spcBef>
                  <a:spcPts val="0"/>
                </a:spcBef>
                <a:spcAft>
                  <a:spcPts val="0"/>
                </a:spcAft>
                <a:buClr>
                  <a:schemeClr val="dk1"/>
                </a:buClr>
                <a:buSzPts val="1900"/>
                <a:buFont typeface="Arial"/>
                <a:buNone/>
              </a:pPr>
              <a:r>
                <a:rPr lang="da-DK" sz="1900" b="0" i="0" u="none" strike="noStrike" cap="none" dirty="0">
                  <a:solidFill>
                    <a:schemeClr val="dk1"/>
                  </a:solidFill>
                  <a:latin typeface="Arial"/>
                  <a:ea typeface="Arial"/>
                  <a:cs typeface="Arial"/>
                  <a:sym typeface="Arial"/>
                </a:rPr>
                <a:t>And they also find that because she does n</a:t>
              </a:r>
              <a:r>
                <a:rPr lang="da-DK" sz="1900" dirty="0">
                  <a:solidFill>
                    <a:schemeClr val="dk1"/>
                  </a:solidFill>
                </a:rPr>
                <a:t>o</a:t>
              </a:r>
              <a:r>
                <a:rPr lang="da-DK" sz="1900" b="0" i="0" u="none" strike="noStrike" cap="none" dirty="0">
                  <a:solidFill>
                    <a:schemeClr val="dk1"/>
                  </a:solidFill>
                  <a:latin typeface="Arial"/>
                  <a:ea typeface="Arial"/>
                  <a:cs typeface="Arial"/>
                  <a:sym typeface="Arial"/>
                </a:rPr>
                <a:t>t get </a:t>
              </a:r>
              <a:r>
                <a:rPr lang="da-DK" sz="1900" dirty="0">
                  <a:solidFill>
                    <a:schemeClr val="dk1"/>
                  </a:solidFill>
                </a:rPr>
                <a:t>angry and</a:t>
              </a:r>
              <a:r>
                <a:rPr lang="da-DK" sz="1900" b="0" i="0" u="none" strike="noStrike" cap="none" dirty="0">
                  <a:solidFill>
                    <a:schemeClr val="dk1"/>
                  </a:solidFill>
                  <a:latin typeface="Arial"/>
                  <a:ea typeface="Arial"/>
                  <a:cs typeface="Arial"/>
                  <a:sym typeface="Arial"/>
                </a:rPr>
                <a:t> hurt the other children, it</a:t>
              </a:r>
              <a:r>
                <a:rPr lang="da-DK" sz="1900" dirty="0">
                  <a:solidFill>
                    <a:schemeClr val="dk1"/>
                  </a:solidFill>
                </a:rPr>
                <a:t> i</a:t>
              </a:r>
              <a:r>
                <a:rPr lang="da-DK" sz="1900" b="0" i="0" u="none" strike="noStrike" cap="none" dirty="0">
                  <a:solidFill>
                    <a:schemeClr val="dk1"/>
                  </a:solidFill>
                  <a:latin typeface="Arial"/>
                  <a:ea typeface="Arial"/>
                  <a:cs typeface="Arial"/>
                  <a:sym typeface="Arial"/>
                </a:rPr>
                <a:t>s easier to protect the social connections between her and the other children </a:t>
              </a:r>
              <a:endParaRPr dirty="0"/>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Google Shape;474;p50"/>
          <p:cNvSpPr txBox="1"/>
          <p:nvPr/>
        </p:nvSpPr>
        <p:spPr>
          <a:xfrm>
            <a:off x="1358010" y="500065"/>
            <a:ext cx="9306984" cy="90963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8E1157"/>
              </a:buClr>
              <a:buSzPts val="4267"/>
              <a:buFont typeface="Arial"/>
              <a:buNone/>
            </a:pPr>
            <a:r>
              <a:rPr lang="da-DK" sz="4267" b="1" i="0" u="none" strike="noStrike" cap="none" dirty="0">
                <a:solidFill>
                  <a:srgbClr val="8E1157"/>
                </a:solidFill>
                <a:latin typeface="Arial"/>
                <a:ea typeface="Arial"/>
                <a:cs typeface="Arial"/>
                <a:sym typeface="Arial"/>
              </a:rPr>
              <a:t>An example of co-teaching:</a:t>
            </a:r>
            <a:endParaRPr dirty="0"/>
          </a:p>
        </p:txBody>
      </p:sp>
      <p:pic>
        <p:nvPicPr>
          <p:cNvPr id="475" name="Google Shape;475;p50" descr="Addressing a Range of Learning Needs Through Co-Teaching"/>
          <p:cNvPicPr preferRelativeResize="0"/>
          <p:nvPr/>
        </p:nvPicPr>
        <p:blipFill rotWithShape="1">
          <a:blip r:embed="rId3">
            <a:alphaModFix/>
          </a:blip>
          <a:srcRect/>
          <a:stretch/>
        </p:blipFill>
        <p:spPr>
          <a:xfrm>
            <a:off x="9471863" y="726653"/>
            <a:ext cx="2171700" cy="2105025"/>
          </a:xfrm>
          <a:prstGeom prst="rect">
            <a:avLst/>
          </a:prstGeom>
          <a:noFill/>
          <a:ln>
            <a:noFill/>
          </a:ln>
        </p:spPr>
      </p:pic>
      <p:sp>
        <p:nvSpPr>
          <p:cNvPr id="476" name="Google Shape;476;p50"/>
          <p:cNvSpPr txBox="1">
            <a:spLocks noGrp="1"/>
          </p:cNvSpPr>
          <p:nvPr>
            <p:ph type="body" idx="1"/>
          </p:nvPr>
        </p:nvSpPr>
        <p:spPr>
          <a:xfrm>
            <a:off x="793523" y="1932258"/>
            <a:ext cx="8678340" cy="3975151"/>
          </a:xfrm>
          <a:prstGeom prst="rect">
            <a:avLst/>
          </a:prstGeom>
          <a:noFill/>
          <a:ln>
            <a:noFill/>
          </a:ln>
        </p:spPr>
        <p:txBody>
          <a:bodyPr spcFirstLastPara="1" wrap="square" lIns="91425" tIns="45700" rIns="91425" bIns="45700" anchor="t" anchorCtr="0">
            <a:noAutofit/>
          </a:bodyPr>
          <a:lstStyle/>
          <a:p>
            <a:pPr marL="380990" lvl="0" indent="-380990" algn="l" rtl="0">
              <a:lnSpc>
                <a:spcPct val="107000"/>
              </a:lnSpc>
              <a:spcBef>
                <a:spcPts val="0"/>
              </a:spcBef>
              <a:spcAft>
                <a:spcPts val="0"/>
              </a:spcAft>
              <a:buClr>
                <a:schemeClr val="dk1"/>
              </a:buClr>
              <a:buSzPts val="2400"/>
              <a:buChar char="▪"/>
            </a:pPr>
            <a:r>
              <a:rPr lang="da-DK" sz="2400" dirty="0">
                <a:solidFill>
                  <a:schemeClr val="dk1"/>
                </a:solidFill>
                <a:latin typeface="Arial"/>
                <a:ea typeface="Arial"/>
                <a:cs typeface="Arial"/>
                <a:sym typeface="Arial"/>
              </a:rPr>
              <a:t>In a class where several students had difficulty being in this large group of students, a high level of stress had been generated in the classroom culture over a longer period of time. </a:t>
            </a:r>
            <a:endParaRPr sz="2400" dirty="0">
              <a:solidFill>
                <a:schemeClr val="dk1"/>
              </a:solidFill>
              <a:latin typeface="Calibri"/>
              <a:ea typeface="Calibri"/>
              <a:cs typeface="Calibri"/>
              <a:sym typeface="Calibri"/>
            </a:endParaRPr>
          </a:p>
          <a:p>
            <a:pPr marL="380990" lvl="0" indent="-380990" algn="l" rtl="0">
              <a:lnSpc>
                <a:spcPct val="107000"/>
              </a:lnSpc>
              <a:spcBef>
                <a:spcPts val="1550"/>
              </a:spcBef>
              <a:spcAft>
                <a:spcPts val="0"/>
              </a:spcAft>
              <a:buClr>
                <a:schemeClr val="dk1"/>
              </a:buClr>
              <a:buSzPts val="2400"/>
              <a:buChar char="▪"/>
            </a:pPr>
            <a:r>
              <a:rPr lang="da-DK" sz="2400" dirty="0">
                <a:solidFill>
                  <a:schemeClr val="dk1"/>
                </a:solidFill>
                <a:latin typeface="Arial"/>
                <a:ea typeface="Arial"/>
                <a:cs typeface="Arial"/>
                <a:sym typeface="Arial"/>
              </a:rPr>
              <a:t>A co-teaching course with a teacher from Pindstrup School strengthened (with a low-arousal approach) the teachers work with the class to find calm and to generate calm in the group of children and around the children. </a:t>
            </a:r>
            <a:endParaRPr sz="2400" dirty="0">
              <a:solidFill>
                <a:schemeClr val="dk1"/>
              </a:solidFill>
              <a:latin typeface="Calibri"/>
              <a:ea typeface="Calibri"/>
              <a:cs typeface="Calibri"/>
              <a:sym typeface="Calibri"/>
            </a:endParaRPr>
          </a:p>
          <a:p>
            <a:pPr marL="380990" lvl="0" indent="-245544" algn="l" rtl="0">
              <a:lnSpc>
                <a:spcPct val="100000"/>
              </a:lnSpc>
              <a:spcBef>
                <a:spcPts val="1550"/>
              </a:spcBef>
              <a:spcAft>
                <a:spcPts val="0"/>
              </a:spcAft>
              <a:buClr>
                <a:schemeClr val="accent5"/>
              </a:buClr>
              <a:buSzPts val="2133"/>
              <a:buFont typeface="Noto Sans Symbols"/>
              <a:buNone/>
            </a:pP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Google Shape;481;p51"/>
          <p:cNvSpPr txBox="1">
            <a:spLocks noGrp="1"/>
          </p:cNvSpPr>
          <p:nvPr>
            <p:ph type="title"/>
          </p:nvPr>
        </p:nvSpPr>
        <p:spPr>
          <a:xfrm>
            <a:off x="1079500" y="1052339"/>
            <a:ext cx="10080000" cy="70970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E1157"/>
              </a:buClr>
              <a:buSzPts val="4200"/>
              <a:buFont typeface="Arial"/>
              <a:buNone/>
            </a:pPr>
            <a:r>
              <a:rPr lang="da-DK" dirty="0"/>
              <a:t>Thoughts from a school Principal  </a:t>
            </a:r>
            <a:endParaRPr dirty="0"/>
          </a:p>
        </p:txBody>
      </p:sp>
      <p:sp>
        <p:nvSpPr>
          <p:cNvPr id="482" name="Google Shape;482;p51"/>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rmAutofit/>
          </a:bodyPr>
          <a:lstStyle/>
          <a:p>
            <a:pPr marL="0" lvl="0" indent="0" algn="r" rtl="0">
              <a:spcBef>
                <a:spcPts val="0"/>
              </a:spcBef>
              <a:spcAft>
                <a:spcPts val="0"/>
              </a:spcAft>
              <a:buNone/>
            </a:pPr>
            <a:fld id="{00000000-1234-1234-1234-123412341234}" type="slidenum">
              <a:rPr lang="da-DK"/>
              <a:t>19</a:t>
            </a:fld>
            <a:endParaRPr dirty="0"/>
          </a:p>
        </p:txBody>
      </p:sp>
      <p:grpSp>
        <p:nvGrpSpPr>
          <p:cNvPr id="483" name="Google Shape;483;p51"/>
          <p:cNvGrpSpPr/>
          <p:nvPr/>
        </p:nvGrpSpPr>
        <p:grpSpPr>
          <a:xfrm>
            <a:off x="965968" y="1954142"/>
            <a:ext cx="10080000" cy="4159282"/>
            <a:chOff x="0" y="507"/>
            <a:chExt cx="10080000" cy="4159282"/>
          </a:xfrm>
        </p:grpSpPr>
        <p:sp>
          <p:nvSpPr>
            <p:cNvPr id="484" name="Google Shape;484;p51"/>
            <p:cNvSpPr/>
            <p:nvPr/>
          </p:nvSpPr>
          <p:spPr>
            <a:xfrm>
              <a:off x="0" y="507"/>
              <a:ext cx="10080000" cy="1188366"/>
            </a:xfrm>
            <a:prstGeom prst="roundRect">
              <a:avLst>
                <a:gd name="adj" fmla="val 10000"/>
              </a:avLst>
            </a:prstGeom>
            <a:solidFill>
              <a:srgbClr val="E4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5" name="Google Shape;485;p51"/>
            <p:cNvSpPr/>
            <p:nvPr/>
          </p:nvSpPr>
          <p:spPr>
            <a:xfrm>
              <a:off x="359480" y="267890"/>
              <a:ext cx="653601" cy="653601"/>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6" name="Google Shape;486;p51"/>
            <p:cNvSpPr/>
            <p:nvPr/>
          </p:nvSpPr>
          <p:spPr>
            <a:xfrm>
              <a:off x="1372562" y="507"/>
              <a:ext cx="8707437" cy="118836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7" name="Google Shape;487;p51"/>
            <p:cNvSpPr txBox="1"/>
            <p:nvPr/>
          </p:nvSpPr>
          <p:spPr>
            <a:xfrm>
              <a:off x="1372562" y="507"/>
              <a:ext cx="8707437" cy="1188366"/>
            </a:xfrm>
            <a:prstGeom prst="rect">
              <a:avLst/>
            </a:prstGeom>
            <a:noFill/>
            <a:ln>
              <a:noFill/>
            </a:ln>
          </p:spPr>
          <p:txBody>
            <a:bodyPr spcFirstLastPara="1" wrap="square" lIns="125750" tIns="125750" rIns="125750" bIns="125750" anchor="ctr" anchorCtr="0">
              <a:noAutofit/>
            </a:bodyPr>
            <a:lstStyle/>
            <a:p>
              <a:pPr marL="0" marR="0" lvl="0" indent="0" algn="l" rtl="0">
                <a:lnSpc>
                  <a:spcPct val="100000"/>
                </a:lnSpc>
                <a:spcBef>
                  <a:spcPts val="0"/>
                </a:spcBef>
                <a:spcAft>
                  <a:spcPts val="0"/>
                </a:spcAft>
                <a:buClr>
                  <a:schemeClr val="dk1"/>
                </a:buClr>
                <a:buSzPts val="2500"/>
                <a:buFont typeface="Arial"/>
                <a:buNone/>
              </a:pPr>
              <a:r>
                <a:rPr lang="da-DK" sz="2500" b="0" i="0" u="none" strike="noStrike" cap="none" dirty="0">
                  <a:solidFill>
                    <a:schemeClr val="dk1"/>
                  </a:solidFill>
                  <a:latin typeface="Arial"/>
                  <a:ea typeface="Arial"/>
                  <a:cs typeface="Arial"/>
                  <a:sym typeface="Arial"/>
                </a:rPr>
                <a:t>Roende School – a larger village school with students from </a:t>
              </a:r>
              <a:r>
                <a:rPr lang="da-DK" sz="2500" dirty="0">
                  <a:solidFill>
                    <a:schemeClr val="dk1"/>
                  </a:solidFill>
                </a:rPr>
                <a:t>kindergarten</a:t>
              </a:r>
              <a:r>
                <a:rPr lang="da-DK" sz="2500" b="0" i="0" u="none" strike="noStrike" cap="none" dirty="0">
                  <a:solidFill>
                    <a:schemeClr val="dk1"/>
                  </a:solidFill>
                  <a:latin typeface="Arial"/>
                  <a:ea typeface="Arial"/>
                  <a:cs typeface="Arial"/>
                  <a:sym typeface="Arial"/>
                </a:rPr>
                <a:t> to 10th grade. (6 - 16 year olds)</a:t>
              </a:r>
              <a:endParaRPr sz="2500" b="0" i="0" u="none" strike="noStrike" cap="none" dirty="0">
                <a:solidFill>
                  <a:schemeClr val="dk1"/>
                </a:solidFill>
                <a:latin typeface="Arial"/>
                <a:ea typeface="Arial"/>
                <a:cs typeface="Arial"/>
                <a:sym typeface="Arial"/>
              </a:endParaRPr>
            </a:p>
          </p:txBody>
        </p:sp>
        <p:sp>
          <p:nvSpPr>
            <p:cNvPr id="488" name="Google Shape;488;p51"/>
            <p:cNvSpPr/>
            <p:nvPr/>
          </p:nvSpPr>
          <p:spPr>
            <a:xfrm>
              <a:off x="0" y="1485965"/>
              <a:ext cx="10080000" cy="1188366"/>
            </a:xfrm>
            <a:prstGeom prst="roundRect">
              <a:avLst>
                <a:gd name="adj" fmla="val 10000"/>
              </a:avLst>
            </a:prstGeom>
            <a:solidFill>
              <a:srgbClr val="E4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9" name="Google Shape;489;p51"/>
            <p:cNvSpPr/>
            <p:nvPr/>
          </p:nvSpPr>
          <p:spPr>
            <a:xfrm>
              <a:off x="359480" y="1753347"/>
              <a:ext cx="653601" cy="653601"/>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0" name="Google Shape;490;p51"/>
            <p:cNvSpPr/>
            <p:nvPr/>
          </p:nvSpPr>
          <p:spPr>
            <a:xfrm>
              <a:off x="1372562" y="1485965"/>
              <a:ext cx="8707437" cy="118836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1" name="Google Shape;491;p51"/>
            <p:cNvSpPr txBox="1"/>
            <p:nvPr/>
          </p:nvSpPr>
          <p:spPr>
            <a:xfrm>
              <a:off x="1372562" y="1485965"/>
              <a:ext cx="8707437" cy="1188366"/>
            </a:xfrm>
            <a:prstGeom prst="rect">
              <a:avLst/>
            </a:prstGeom>
            <a:noFill/>
            <a:ln>
              <a:noFill/>
            </a:ln>
          </p:spPr>
          <p:txBody>
            <a:bodyPr spcFirstLastPara="1" wrap="square" lIns="125750" tIns="125750" rIns="125750" bIns="125750" anchor="ctr" anchorCtr="0">
              <a:noAutofit/>
            </a:bodyPr>
            <a:lstStyle/>
            <a:p>
              <a:pPr marL="0" marR="0" lvl="0" indent="0" algn="l" rtl="0">
                <a:lnSpc>
                  <a:spcPct val="100000"/>
                </a:lnSpc>
                <a:spcBef>
                  <a:spcPts val="0"/>
                </a:spcBef>
                <a:spcAft>
                  <a:spcPts val="0"/>
                </a:spcAft>
                <a:buClr>
                  <a:srgbClr val="202124"/>
                </a:buClr>
                <a:buSzPts val="2500"/>
                <a:buFont typeface="Arial"/>
                <a:buNone/>
              </a:pPr>
              <a:r>
                <a:rPr lang="da-DK" sz="2500" b="0" i="0" u="none" strike="noStrike" cap="none" dirty="0">
                  <a:solidFill>
                    <a:srgbClr val="202124"/>
                  </a:solidFill>
                  <a:latin typeface="Arial"/>
                  <a:ea typeface="Arial"/>
                  <a:cs typeface="Arial"/>
                  <a:sym typeface="Arial"/>
                </a:rPr>
                <a:t>We have a rewarding and educational collaboration with Pindstrup School</a:t>
              </a:r>
              <a:endParaRPr sz="2500" b="0" i="0" u="none" strike="noStrike" cap="none" dirty="0">
                <a:solidFill>
                  <a:schemeClr val="dk1"/>
                </a:solidFill>
                <a:latin typeface="Arial"/>
                <a:ea typeface="Arial"/>
                <a:cs typeface="Arial"/>
                <a:sym typeface="Arial"/>
              </a:endParaRPr>
            </a:p>
          </p:txBody>
        </p:sp>
        <p:sp>
          <p:nvSpPr>
            <p:cNvPr id="492" name="Google Shape;492;p51"/>
            <p:cNvSpPr/>
            <p:nvPr/>
          </p:nvSpPr>
          <p:spPr>
            <a:xfrm>
              <a:off x="0" y="2971423"/>
              <a:ext cx="10080000" cy="1188366"/>
            </a:xfrm>
            <a:prstGeom prst="roundRect">
              <a:avLst>
                <a:gd name="adj" fmla="val 10000"/>
              </a:avLst>
            </a:prstGeom>
            <a:solidFill>
              <a:srgbClr val="E4E4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3" name="Google Shape;493;p51"/>
            <p:cNvSpPr/>
            <p:nvPr/>
          </p:nvSpPr>
          <p:spPr>
            <a:xfrm>
              <a:off x="359480" y="3238805"/>
              <a:ext cx="653601" cy="653601"/>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4" name="Google Shape;494;p51"/>
            <p:cNvSpPr/>
            <p:nvPr/>
          </p:nvSpPr>
          <p:spPr>
            <a:xfrm>
              <a:off x="1372562" y="2971423"/>
              <a:ext cx="8707437" cy="118836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5" name="Google Shape;495;p51"/>
            <p:cNvSpPr txBox="1"/>
            <p:nvPr/>
          </p:nvSpPr>
          <p:spPr>
            <a:xfrm>
              <a:off x="1372562" y="2971423"/>
              <a:ext cx="8707437" cy="1188366"/>
            </a:xfrm>
            <a:prstGeom prst="rect">
              <a:avLst/>
            </a:prstGeom>
            <a:noFill/>
            <a:ln>
              <a:noFill/>
            </a:ln>
          </p:spPr>
          <p:txBody>
            <a:bodyPr spcFirstLastPara="1" wrap="square" lIns="125750" tIns="125750" rIns="125750" bIns="125750" anchor="ctr" anchorCtr="0">
              <a:noAutofit/>
            </a:bodyPr>
            <a:lstStyle/>
            <a:p>
              <a:pPr marL="0" marR="0" lvl="0" indent="0" algn="l" rtl="0">
                <a:lnSpc>
                  <a:spcPct val="100000"/>
                </a:lnSpc>
                <a:spcBef>
                  <a:spcPts val="0"/>
                </a:spcBef>
                <a:spcAft>
                  <a:spcPts val="0"/>
                </a:spcAft>
                <a:buClr>
                  <a:srgbClr val="202124"/>
                </a:buClr>
                <a:buSzPts val="2500"/>
                <a:buFont typeface="Arial"/>
                <a:buNone/>
              </a:pPr>
              <a:r>
                <a:rPr lang="da-DK" sz="2500" b="0" i="0" u="none" strike="noStrike" cap="none" dirty="0">
                  <a:solidFill>
                    <a:srgbClr val="202124"/>
                  </a:solidFill>
                  <a:latin typeface="Arial"/>
                  <a:ea typeface="Arial"/>
                  <a:cs typeface="Arial"/>
                  <a:sym typeface="Arial"/>
                </a:rPr>
                <a:t>The staff at Roende School express that the</a:t>
              </a:r>
              <a:r>
                <a:rPr lang="da-DK" sz="2500" dirty="0">
                  <a:solidFill>
                    <a:srgbClr val="202124"/>
                  </a:solidFill>
                </a:rPr>
                <a:t>y are now better qualified to</a:t>
              </a:r>
              <a:r>
                <a:rPr lang="da-DK" sz="2500" b="0" i="0" u="none" strike="noStrike" cap="none" dirty="0">
                  <a:solidFill>
                    <a:srgbClr val="202124"/>
                  </a:solidFill>
                  <a:latin typeface="Arial"/>
                  <a:ea typeface="Arial"/>
                  <a:cs typeface="Arial"/>
                  <a:sym typeface="Arial"/>
                </a:rPr>
                <a:t> work with children with </a:t>
              </a:r>
              <a:r>
                <a:rPr lang="da-DK" sz="2500" dirty="0">
                  <a:solidFill>
                    <a:srgbClr val="202124"/>
                  </a:solidFill>
                </a:rPr>
                <a:t>special needs</a:t>
              </a:r>
              <a:endParaRPr sz="2500" b="0" i="0" u="none" strike="noStrike" cap="none" dirty="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34"/>
          <p:cNvSpPr txBox="1">
            <a:spLocks noGrp="1"/>
          </p:cNvSpPr>
          <p:nvPr>
            <p:ph type="body" idx="1"/>
          </p:nvPr>
        </p:nvSpPr>
        <p:spPr>
          <a:xfrm>
            <a:off x="616688" y="1318437"/>
            <a:ext cx="5401728" cy="4795491"/>
          </a:xfrm>
          <a:prstGeom prst="rect">
            <a:avLst/>
          </a:prstGeom>
          <a:noFill/>
          <a:ln>
            <a:noFill/>
          </a:ln>
        </p:spPr>
        <p:txBody>
          <a:bodyPr spcFirstLastPara="1" wrap="square" lIns="91425" tIns="45700" rIns="91425" bIns="45700" anchor="t" anchorCtr="0">
            <a:normAutofit/>
          </a:bodyPr>
          <a:lstStyle/>
          <a:p>
            <a:pPr marL="287100" lvl="0" indent="-285750" algn="l" rtl="0">
              <a:lnSpc>
                <a:spcPct val="100000"/>
              </a:lnSpc>
              <a:spcBef>
                <a:spcPts val="0"/>
              </a:spcBef>
              <a:spcAft>
                <a:spcPts val="0"/>
              </a:spcAft>
              <a:buClr>
                <a:schemeClr val="accent5"/>
              </a:buClr>
              <a:buSzPts val="2000"/>
              <a:buFont typeface="Arial"/>
              <a:buChar char="•"/>
            </a:pPr>
            <a:r>
              <a:rPr lang="da-DK" sz="2000" b="1" dirty="0"/>
              <a:t>A school for </a:t>
            </a:r>
            <a:r>
              <a:rPr lang="en-AU" sz="2000" b="1" dirty="0"/>
              <a:t>children</a:t>
            </a:r>
            <a:r>
              <a:rPr lang="da-DK" sz="2000" b="1" dirty="0"/>
              <a:t> with </a:t>
            </a:r>
            <a:r>
              <a:rPr lang="en-AU" sz="2000" b="1" dirty="0"/>
              <a:t>autism</a:t>
            </a:r>
            <a:r>
              <a:rPr lang="da-DK" sz="2000" b="1" dirty="0"/>
              <a:t>, ADHD and multiple </a:t>
            </a:r>
            <a:r>
              <a:rPr lang="en-AU" sz="2000" b="1" dirty="0"/>
              <a:t>impairments</a:t>
            </a:r>
          </a:p>
          <a:p>
            <a:pPr marL="287100" lvl="0" indent="-158749" algn="l" rtl="0">
              <a:lnSpc>
                <a:spcPct val="100000"/>
              </a:lnSpc>
              <a:spcBef>
                <a:spcPts val="850"/>
              </a:spcBef>
              <a:spcAft>
                <a:spcPts val="0"/>
              </a:spcAft>
              <a:buClr>
                <a:schemeClr val="accent5"/>
              </a:buClr>
              <a:buSzPts val="2000"/>
              <a:buFont typeface="Arial"/>
              <a:buNone/>
            </a:pPr>
            <a:endParaRPr sz="2000" b="1" dirty="0"/>
          </a:p>
          <a:p>
            <a:pPr marL="287100" lvl="0" indent="-285750" algn="l" rtl="0">
              <a:lnSpc>
                <a:spcPct val="100000"/>
              </a:lnSpc>
              <a:spcBef>
                <a:spcPts val="850"/>
              </a:spcBef>
              <a:spcAft>
                <a:spcPts val="0"/>
              </a:spcAft>
              <a:buClr>
                <a:schemeClr val="accent5"/>
              </a:buClr>
              <a:buSzPts val="2000"/>
              <a:buFont typeface="Arial"/>
              <a:buChar char="•"/>
            </a:pPr>
            <a:r>
              <a:rPr lang="en-AU" sz="2000" b="1" dirty="0"/>
              <a:t>We</a:t>
            </a:r>
            <a:r>
              <a:rPr lang="da-DK" sz="2000" b="1" dirty="0"/>
              <a:t> </a:t>
            </a:r>
            <a:r>
              <a:rPr lang="en-US" sz="2000" b="1" dirty="0"/>
              <a:t>are</a:t>
            </a:r>
            <a:r>
              <a:rPr lang="da-DK" sz="2000" b="1" dirty="0"/>
              <a:t> </a:t>
            </a:r>
            <a:r>
              <a:rPr lang="en-BZ" sz="2000" b="1" dirty="0"/>
              <a:t>situated</a:t>
            </a:r>
            <a:r>
              <a:rPr lang="da-DK" sz="2000" b="1" dirty="0"/>
              <a:t> in a </a:t>
            </a:r>
            <a:r>
              <a:rPr lang="en-US" sz="2000" b="1" dirty="0"/>
              <a:t>commune</a:t>
            </a:r>
            <a:r>
              <a:rPr lang="da-DK" sz="2000" b="1" dirty="0"/>
              <a:t> with 4000 pupils in </a:t>
            </a:r>
            <a:r>
              <a:rPr lang="en-US" sz="2000" b="1" dirty="0"/>
              <a:t>its</a:t>
            </a:r>
            <a:r>
              <a:rPr lang="da-DK" sz="2000" b="1" dirty="0"/>
              <a:t> schools</a:t>
            </a:r>
            <a:endParaRPr dirty="0"/>
          </a:p>
          <a:p>
            <a:pPr marL="287100" lvl="0" indent="-158749" algn="l" rtl="0">
              <a:lnSpc>
                <a:spcPct val="100000"/>
              </a:lnSpc>
              <a:spcBef>
                <a:spcPts val="850"/>
              </a:spcBef>
              <a:spcAft>
                <a:spcPts val="0"/>
              </a:spcAft>
              <a:buClr>
                <a:schemeClr val="accent5"/>
              </a:buClr>
              <a:buSzPts val="2000"/>
              <a:buFont typeface="Arial"/>
              <a:buNone/>
            </a:pPr>
            <a:endParaRPr sz="2000" b="1" dirty="0"/>
          </a:p>
          <a:p>
            <a:pPr marL="287100" lvl="0" indent="-285750" algn="l" rtl="0">
              <a:lnSpc>
                <a:spcPct val="100000"/>
              </a:lnSpc>
              <a:spcBef>
                <a:spcPts val="850"/>
              </a:spcBef>
              <a:spcAft>
                <a:spcPts val="0"/>
              </a:spcAft>
              <a:buClr>
                <a:schemeClr val="accent5"/>
              </a:buClr>
              <a:buSzPts val="2000"/>
              <a:buFont typeface="Arial"/>
              <a:buChar char="•"/>
            </a:pPr>
            <a:r>
              <a:rPr lang="da-DK" sz="2000" b="1" dirty="0"/>
              <a:t>112 of </a:t>
            </a:r>
            <a:r>
              <a:rPr lang="en-US" sz="2000" b="1" dirty="0"/>
              <a:t>them</a:t>
            </a:r>
            <a:r>
              <a:rPr lang="da-DK" sz="2000" b="1" dirty="0"/>
              <a:t> </a:t>
            </a:r>
            <a:r>
              <a:rPr lang="en-US" sz="2000" b="1" dirty="0"/>
              <a:t>are</a:t>
            </a:r>
            <a:r>
              <a:rPr lang="da-DK" sz="2000" b="1" dirty="0"/>
              <a:t> pupils in </a:t>
            </a:r>
            <a:r>
              <a:rPr lang="en-US" sz="2000" b="1" dirty="0"/>
              <a:t>our</a:t>
            </a:r>
            <a:r>
              <a:rPr lang="da-DK" sz="2000" b="1" dirty="0"/>
              <a:t> school</a:t>
            </a:r>
            <a:endParaRPr dirty="0"/>
          </a:p>
          <a:p>
            <a:pPr marL="287100" lvl="0" indent="-158749" algn="l" rtl="0">
              <a:lnSpc>
                <a:spcPct val="100000"/>
              </a:lnSpc>
              <a:spcBef>
                <a:spcPts val="850"/>
              </a:spcBef>
              <a:spcAft>
                <a:spcPts val="0"/>
              </a:spcAft>
              <a:buClr>
                <a:schemeClr val="accent5"/>
              </a:buClr>
              <a:buSzPts val="2000"/>
              <a:buFont typeface="Arial"/>
              <a:buNone/>
            </a:pPr>
            <a:endParaRPr sz="2000" b="1" dirty="0"/>
          </a:p>
          <a:p>
            <a:pPr marL="287100" lvl="0" indent="-285750" algn="l" rtl="0">
              <a:lnSpc>
                <a:spcPct val="100000"/>
              </a:lnSpc>
              <a:spcBef>
                <a:spcPts val="850"/>
              </a:spcBef>
              <a:spcAft>
                <a:spcPts val="0"/>
              </a:spcAft>
              <a:buClr>
                <a:schemeClr val="accent5"/>
              </a:buClr>
              <a:buSzPts val="2000"/>
              <a:buFont typeface="Arial"/>
              <a:buChar char="•"/>
            </a:pPr>
            <a:r>
              <a:rPr lang="da-DK" sz="2000" b="1" dirty="0"/>
              <a:t>The rest </a:t>
            </a:r>
            <a:r>
              <a:rPr lang="en-US" sz="2000" b="1" dirty="0"/>
              <a:t>are</a:t>
            </a:r>
            <a:r>
              <a:rPr lang="da-DK" sz="2000" b="1" dirty="0"/>
              <a:t> </a:t>
            </a:r>
            <a:r>
              <a:rPr lang="en-US" sz="2000" b="1" dirty="0"/>
              <a:t>included</a:t>
            </a:r>
            <a:r>
              <a:rPr lang="da-DK" sz="2000" b="1" dirty="0"/>
              <a:t> in the 10 </a:t>
            </a:r>
            <a:r>
              <a:rPr lang="en-US" sz="2000" b="1" dirty="0"/>
              <a:t>state</a:t>
            </a:r>
            <a:r>
              <a:rPr lang="da-DK" sz="2000" b="1" dirty="0"/>
              <a:t> schools </a:t>
            </a:r>
            <a:r>
              <a:rPr lang="en-US" sz="2000" b="1" dirty="0"/>
              <a:t>within</a:t>
            </a:r>
            <a:r>
              <a:rPr lang="da-DK" sz="2000" b="1" dirty="0"/>
              <a:t> the </a:t>
            </a:r>
            <a:r>
              <a:rPr lang="en-US" sz="2000" b="1" dirty="0"/>
              <a:t>commune</a:t>
            </a:r>
          </a:p>
        </p:txBody>
      </p:sp>
      <p:pic>
        <p:nvPicPr>
          <p:cNvPr id="292" name="Google Shape;292;p34" descr="Pindstrupskolen er klar til indvielse | amtsavisen.dk"/>
          <p:cNvPicPr preferRelativeResize="0"/>
          <p:nvPr/>
        </p:nvPicPr>
        <p:blipFill rotWithShape="1">
          <a:blip r:embed="rId3">
            <a:alphaModFix/>
          </a:blip>
          <a:srcRect l="5556" r="27702" b="-1"/>
          <a:stretch/>
        </p:blipFill>
        <p:spPr>
          <a:xfrm>
            <a:off x="6018416" y="1318437"/>
            <a:ext cx="5513344" cy="4646635"/>
          </a:xfrm>
          <a:prstGeom prst="rect">
            <a:avLst/>
          </a:prstGeom>
          <a:solidFill>
            <a:srgbClr val="FFFFFF"/>
          </a:solidFill>
          <a:ln>
            <a:noFill/>
          </a:ln>
        </p:spPr>
      </p:pic>
      <p:sp>
        <p:nvSpPr>
          <p:cNvPr id="293" name="Google Shape;293;p34"/>
          <p:cNvSpPr txBox="1">
            <a:spLocks noGrp="1"/>
          </p:cNvSpPr>
          <p:nvPr>
            <p:ph type="title"/>
          </p:nvPr>
        </p:nvSpPr>
        <p:spPr>
          <a:xfrm>
            <a:off x="978416" y="389218"/>
            <a:ext cx="10080000" cy="70970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E1157"/>
              </a:buClr>
              <a:buSzPts val="4200"/>
              <a:buFont typeface="Arial"/>
              <a:buNone/>
            </a:pPr>
            <a:r>
              <a:rPr lang="da-DK" dirty="0"/>
              <a:t>Pindstrupskolen in Denmark </a:t>
            </a:r>
            <a:endParaRPr dirty="0"/>
          </a:p>
        </p:txBody>
      </p:sp>
      <p:sp>
        <p:nvSpPr>
          <p:cNvPr id="294" name="Google Shape;294;p34"/>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rmAutofit/>
          </a:bodyPr>
          <a:lstStyle/>
          <a:p>
            <a:pPr marL="0" lvl="0" indent="0" algn="r" rtl="0">
              <a:spcBef>
                <a:spcPts val="0"/>
              </a:spcBef>
              <a:spcAft>
                <a:spcPts val="0"/>
              </a:spcAft>
              <a:buNone/>
            </a:pPr>
            <a:fld id="{00000000-1234-1234-1234-123412341234}" type="slidenum">
              <a:rPr lang="da-DK"/>
              <a:t>2</a:t>
            </a:fld>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Google Shape;500;p52"/>
          <p:cNvSpPr txBox="1">
            <a:spLocks noGrp="1"/>
          </p:cNvSpPr>
          <p:nvPr>
            <p:ph type="title"/>
          </p:nvPr>
        </p:nvSpPr>
        <p:spPr>
          <a:xfrm>
            <a:off x="222183" y="678605"/>
            <a:ext cx="11215402" cy="7602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8E1157"/>
              </a:buClr>
              <a:buSzPts val="3600"/>
              <a:buFont typeface="Arial"/>
              <a:buNone/>
            </a:pPr>
            <a:r>
              <a:rPr lang="da-DK" sz="3600" dirty="0"/>
              <a:t>Thoughts from the Principal of Roende school </a:t>
            </a:r>
            <a:endParaRPr dirty="0"/>
          </a:p>
        </p:txBody>
      </p:sp>
      <p:sp>
        <p:nvSpPr>
          <p:cNvPr id="501" name="Google Shape;501;p52"/>
          <p:cNvSpPr txBox="1">
            <a:spLocks noGrp="1"/>
          </p:cNvSpPr>
          <p:nvPr>
            <p:ph type="body" idx="1"/>
          </p:nvPr>
        </p:nvSpPr>
        <p:spPr>
          <a:xfrm>
            <a:off x="1080000" y="1098927"/>
            <a:ext cx="10080000" cy="5015002"/>
          </a:xfrm>
          <a:prstGeom prst="rect">
            <a:avLst/>
          </a:prstGeom>
          <a:noFill/>
          <a:ln>
            <a:noFill/>
          </a:ln>
        </p:spPr>
        <p:txBody>
          <a:bodyPr spcFirstLastPara="1" wrap="square" lIns="91425" tIns="45700" rIns="91425" bIns="45700" anchor="t" anchorCtr="0">
            <a:noAutofit/>
          </a:bodyPr>
          <a:lstStyle/>
          <a:p>
            <a:pPr marL="1350" lvl="0" indent="0" algn="l" rtl="0">
              <a:lnSpc>
                <a:spcPct val="107000"/>
              </a:lnSpc>
              <a:spcBef>
                <a:spcPts val="0"/>
              </a:spcBef>
              <a:spcAft>
                <a:spcPts val="0"/>
              </a:spcAft>
              <a:buClr>
                <a:schemeClr val="accent5"/>
              </a:buClr>
              <a:buSzPts val="1800"/>
              <a:buNone/>
            </a:pPr>
            <a:r>
              <a:rPr lang="da-DK" sz="1800" dirty="0">
                <a:latin typeface="Arial"/>
                <a:ea typeface="Arial"/>
                <a:cs typeface="Arial"/>
                <a:sym typeface="Arial"/>
              </a:rPr>
              <a:t> </a:t>
            </a:r>
            <a:endParaRPr dirty="0"/>
          </a:p>
          <a:p>
            <a:pPr marL="1350" lvl="0" indent="0" algn="l" rtl="0">
              <a:lnSpc>
                <a:spcPct val="107000"/>
              </a:lnSpc>
              <a:spcBef>
                <a:spcPts val="900"/>
              </a:spcBef>
              <a:spcAft>
                <a:spcPts val="0"/>
              </a:spcAft>
              <a:buClr>
                <a:schemeClr val="dk1"/>
              </a:buClr>
              <a:buSzPts val="2000"/>
              <a:buNone/>
            </a:pPr>
            <a:r>
              <a:rPr lang="da-DK" sz="2000" b="1" dirty="0">
                <a:solidFill>
                  <a:schemeClr val="dk1"/>
                </a:solidFill>
                <a:latin typeface="Arial"/>
                <a:ea typeface="Arial"/>
                <a:cs typeface="Arial"/>
                <a:sym typeface="Arial"/>
              </a:rPr>
              <a:t>We can mention several courses where we have made use of Pindstrup Schools experience and special educational expertise. </a:t>
            </a:r>
            <a:endParaRPr dirty="0"/>
          </a:p>
          <a:p>
            <a:pPr marL="1350" lvl="0" indent="0" algn="l" rtl="0">
              <a:lnSpc>
                <a:spcPct val="135000"/>
              </a:lnSpc>
              <a:spcBef>
                <a:spcPts val="900"/>
              </a:spcBef>
              <a:spcAft>
                <a:spcPts val="0"/>
              </a:spcAft>
              <a:buClr>
                <a:schemeClr val="accent5"/>
              </a:buClr>
              <a:buSzPts val="2000"/>
              <a:buNone/>
            </a:pPr>
            <a:endParaRPr sz="2000" b="1" dirty="0">
              <a:solidFill>
                <a:schemeClr val="dk1"/>
              </a:solidFill>
              <a:latin typeface="Arial"/>
              <a:ea typeface="Arial"/>
              <a:cs typeface="Arial"/>
              <a:sym typeface="Arial"/>
            </a:endParaRPr>
          </a:p>
          <a:p>
            <a:pPr marL="1350" lvl="0" indent="0" algn="l" rtl="0">
              <a:lnSpc>
                <a:spcPct val="135000"/>
              </a:lnSpc>
              <a:spcBef>
                <a:spcPts val="900"/>
              </a:spcBef>
              <a:spcAft>
                <a:spcPts val="0"/>
              </a:spcAft>
              <a:buClr>
                <a:schemeClr val="dk1"/>
              </a:buClr>
              <a:buSzPts val="2000"/>
              <a:buNone/>
            </a:pPr>
            <a:r>
              <a:rPr lang="da-DK" sz="2000" b="1" dirty="0">
                <a:solidFill>
                  <a:schemeClr val="dk1"/>
                </a:solidFill>
                <a:latin typeface="Arial"/>
                <a:ea typeface="Arial"/>
                <a:cs typeface="Arial"/>
                <a:sym typeface="Arial"/>
              </a:rPr>
              <a:t>We have several examples of this</a:t>
            </a:r>
            <a:r>
              <a:rPr lang="en-US" sz="2000" b="1" dirty="0">
                <a:solidFill>
                  <a:schemeClr val="dk1"/>
                </a:solidFill>
                <a:latin typeface="Arial"/>
                <a:ea typeface="Arial"/>
                <a:cs typeface="Arial"/>
                <a:sym typeface="Arial"/>
              </a:rPr>
              <a:t>:</a:t>
            </a:r>
            <a:endParaRPr lang="en-US" sz="2000" b="1" dirty="0">
              <a:solidFill>
                <a:schemeClr val="dk1"/>
              </a:solidFill>
              <a:latin typeface="Calibri"/>
              <a:ea typeface="Calibri"/>
              <a:cs typeface="Calibri"/>
              <a:sym typeface="Calibri"/>
            </a:endParaRPr>
          </a:p>
          <a:p>
            <a:pPr marL="287100" lvl="0" indent="-285750" algn="l" rtl="0">
              <a:lnSpc>
                <a:spcPct val="150000"/>
              </a:lnSpc>
              <a:spcBef>
                <a:spcPts val="900"/>
              </a:spcBef>
              <a:spcAft>
                <a:spcPts val="0"/>
              </a:spcAft>
              <a:buClr>
                <a:schemeClr val="dk1"/>
              </a:buClr>
              <a:buSzPts val="1800"/>
              <a:buFont typeface="Arial" panose="020B0604020202020204" pitchFamily="34" charset="0"/>
              <a:buChar char="•"/>
            </a:pPr>
            <a:r>
              <a:rPr lang="en-US" sz="1800" dirty="0">
                <a:solidFill>
                  <a:schemeClr val="dk1"/>
                </a:solidFill>
                <a:latin typeface="Arial"/>
                <a:ea typeface="Arial"/>
                <a:cs typeface="Arial"/>
                <a:sym typeface="Arial"/>
              </a:rPr>
              <a:t> </a:t>
            </a:r>
            <a:r>
              <a:rPr lang="en-US" sz="2000" dirty="0">
                <a:solidFill>
                  <a:schemeClr val="dk1"/>
                </a:solidFill>
                <a:latin typeface="Arial"/>
                <a:ea typeface="Arial"/>
                <a:cs typeface="Arial"/>
                <a:sym typeface="Arial"/>
              </a:rPr>
              <a:t>A professional sparring course about a child whom we needed help with to include him in general education together with the class.</a:t>
            </a:r>
            <a:endParaRPr lang="en-US" sz="2000" dirty="0">
              <a:solidFill>
                <a:schemeClr val="dk1"/>
              </a:solidFill>
              <a:latin typeface="Calibri"/>
              <a:ea typeface="Calibri"/>
              <a:cs typeface="Calibri"/>
              <a:sym typeface="Calibri"/>
            </a:endParaRPr>
          </a:p>
          <a:p>
            <a:pPr marL="342900" lvl="0" indent="-342900" algn="l" rtl="0">
              <a:lnSpc>
                <a:spcPct val="135000"/>
              </a:lnSpc>
              <a:spcBef>
                <a:spcPts val="100"/>
              </a:spcBef>
              <a:spcAft>
                <a:spcPts val="0"/>
              </a:spcAft>
              <a:buClr>
                <a:schemeClr val="dk1"/>
              </a:buClr>
              <a:buSzPts val="2000"/>
              <a:buFont typeface="Arial" panose="020B0604020202020204" pitchFamily="34" charset="0"/>
              <a:buChar char="•"/>
            </a:pPr>
            <a:r>
              <a:rPr lang="da-DK" sz="2000" dirty="0">
                <a:solidFill>
                  <a:schemeClr val="dk1"/>
                </a:solidFill>
                <a:latin typeface="Arial"/>
                <a:ea typeface="Arial"/>
                <a:cs typeface="Arial"/>
                <a:sym typeface="Arial"/>
              </a:rPr>
              <a:t>Supervision in our small class for children with special needs.</a:t>
            </a:r>
            <a:endParaRPr sz="2000" dirty="0">
              <a:solidFill>
                <a:schemeClr val="dk1"/>
              </a:solidFill>
              <a:latin typeface="Calibri"/>
              <a:ea typeface="Calibri"/>
              <a:cs typeface="Calibri"/>
              <a:sym typeface="Calibri"/>
            </a:endParaRPr>
          </a:p>
          <a:p>
            <a:pPr marL="342900" lvl="0" indent="-342900" algn="l" rtl="0">
              <a:lnSpc>
                <a:spcPct val="135000"/>
              </a:lnSpc>
              <a:spcBef>
                <a:spcPts val="100"/>
              </a:spcBef>
              <a:spcAft>
                <a:spcPts val="0"/>
              </a:spcAft>
              <a:buClr>
                <a:schemeClr val="dk1"/>
              </a:buClr>
              <a:buSzPts val="2000"/>
              <a:buFont typeface="Arial" panose="020B0604020202020204" pitchFamily="34" charset="0"/>
              <a:buChar char="•"/>
            </a:pPr>
            <a:r>
              <a:rPr lang="da-DK" sz="2000" dirty="0">
                <a:solidFill>
                  <a:schemeClr val="dk1"/>
                </a:solidFill>
                <a:latin typeface="Arial"/>
                <a:ea typeface="Arial"/>
                <a:cs typeface="Arial"/>
                <a:sym typeface="Arial"/>
              </a:rPr>
              <a:t>A presentation for an educational event with staff.</a:t>
            </a:r>
            <a:endParaRPr sz="2000" dirty="0">
              <a:solidFill>
                <a:schemeClr val="dk1"/>
              </a:solidFill>
              <a:latin typeface="Calibri"/>
              <a:ea typeface="Calibri"/>
              <a:cs typeface="Calibri"/>
              <a:sym typeface="Calibri"/>
            </a:endParaRPr>
          </a:p>
          <a:p>
            <a:pPr marL="342900" lvl="0" indent="-342900" algn="l" rtl="0">
              <a:lnSpc>
                <a:spcPct val="135000"/>
              </a:lnSpc>
              <a:spcBef>
                <a:spcPts val="100"/>
              </a:spcBef>
              <a:spcAft>
                <a:spcPts val="0"/>
              </a:spcAft>
              <a:buClr>
                <a:schemeClr val="dk1"/>
              </a:buClr>
              <a:buSzPts val="2000"/>
              <a:buFont typeface="Arial" panose="020B0604020202020204" pitchFamily="34" charset="0"/>
              <a:buChar char="•"/>
            </a:pPr>
            <a:r>
              <a:rPr lang="da-DK" sz="2000" dirty="0">
                <a:solidFill>
                  <a:schemeClr val="dk1"/>
                </a:solidFill>
                <a:latin typeface="Arial"/>
                <a:ea typeface="Arial"/>
                <a:cs typeface="Arial"/>
                <a:sym typeface="Arial"/>
              </a:rPr>
              <a:t>A course in social stories – a work approach to teach children social skills.</a:t>
            </a:r>
            <a:endParaRPr sz="2000" dirty="0">
              <a:solidFill>
                <a:schemeClr val="dk1"/>
              </a:solidFill>
              <a:latin typeface="Calibri"/>
              <a:ea typeface="Calibri"/>
              <a:cs typeface="Calibri"/>
              <a:sym typeface="Calibri"/>
            </a:endParaRPr>
          </a:p>
          <a:p>
            <a:pPr marL="1350" lvl="0" indent="0" algn="l" rtl="0">
              <a:lnSpc>
                <a:spcPct val="107000"/>
              </a:lnSpc>
              <a:spcBef>
                <a:spcPts val="900"/>
              </a:spcBef>
              <a:spcAft>
                <a:spcPts val="0"/>
              </a:spcAft>
              <a:buClr>
                <a:schemeClr val="accent5"/>
              </a:buClr>
              <a:buSzPts val="1800"/>
              <a:buNone/>
            </a:pPr>
            <a:r>
              <a:rPr lang="da-DK" sz="1800" dirty="0">
                <a:latin typeface="Arial"/>
                <a:ea typeface="Arial"/>
                <a:cs typeface="Arial"/>
                <a:sym typeface="Arial"/>
              </a:rPr>
              <a:t> </a:t>
            </a:r>
            <a:endParaRPr sz="1800" dirty="0">
              <a:latin typeface="Calibri"/>
              <a:ea typeface="Calibri"/>
              <a:cs typeface="Calibri"/>
              <a:sym typeface="Calibri"/>
            </a:endParaRPr>
          </a:p>
          <a:p>
            <a:pPr marL="1350" lvl="0" indent="0" algn="l" rtl="0">
              <a:lnSpc>
                <a:spcPct val="150000"/>
              </a:lnSpc>
              <a:spcBef>
                <a:spcPts val="900"/>
              </a:spcBef>
              <a:spcAft>
                <a:spcPts val="0"/>
              </a:spcAft>
              <a:buClr>
                <a:schemeClr val="accent5"/>
              </a:buClr>
              <a:buSzPts val="1500"/>
              <a:buNone/>
            </a:pPr>
            <a:endParaRPr dirty="0"/>
          </a:p>
        </p:txBody>
      </p:sp>
      <p:sp>
        <p:nvSpPr>
          <p:cNvPr id="502" name="Google Shape;502;p52"/>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a-DK"/>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Google Shape;500;p52"/>
          <p:cNvSpPr txBox="1">
            <a:spLocks noGrp="1"/>
          </p:cNvSpPr>
          <p:nvPr>
            <p:ph type="title"/>
          </p:nvPr>
        </p:nvSpPr>
        <p:spPr>
          <a:xfrm>
            <a:off x="976598" y="625967"/>
            <a:ext cx="11215402" cy="76024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8E1157"/>
              </a:buClr>
              <a:buSzPts val="3600"/>
              <a:buFont typeface="Arial"/>
              <a:buNone/>
            </a:pPr>
            <a:r>
              <a:rPr lang="da-DK" sz="3600" dirty="0"/>
              <a:t>To sum it all up</a:t>
            </a:r>
            <a:endParaRPr dirty="0"/>
          </a:p>
        </p:txBody>
      </p:sp>
      <p:sp>
        <p:nvSpPr>
          <p:cNvPr id="501" name="Google Shape;501;p52"/>
          <p:cNvSpPr txBox="1">
            <a:spLocks noGrp="1"/>
          </p:cNvSpPr>
          <p:nvPr>
            <p:ph type="body" idx="1"/>
          </p:nvPr>
        </p:nvSpPr>
        <p:spPr>
          <a:xfrm>
            <a:off x="1080000" y="1098927"/>
            <a:ext cx="10080000" cy="5015002"/>
          </a:xfrm>
          <a:prstGeom prst="rect">
            <a:avLst/>
          </a:prstGeom>
          <a:noFill/>
          <a:ln>
            <a:noFill/>
          </a:ln>
        </p:spPr>
        <p:txBody>
          <a:bodyPr spcFirstLastPara="1" wrap="square" lIns="91425" tIns="45700" rIns="91425" bIns="45700" anchor="t" anchorCtr="0">
            <a:noAutofit/>
          </a:bodyPr>
          <a:lstStyle/>
          <a:p>
            <a:pPr marL="1350" lvl="0" indent="0" algn="l" rtl="0">
              <a:lnSpc>
                <a:spcPct val="107000"/>
              </a:lnSpc>
              <a:spcBef>
                <a:spcPts val="0"/>
              </a:spcBef>
              <a:spcAft>
                <a:spcPts val="0"/>
              </a:spcAft>
              <a:buClr>
                <a:schemeClr val="accent5"/>
              </a:buClr>
              <a:buSzPts val="1800"/>
              <a:buNone/>
            </a:pPr>
            <a:r>
              <a:rPr lang="da-DK" sz="1800" dirty="0">
                <a:latin typeface="Arial"/>
                <a:ea typeface="Arial"/>
                <a:cs typeface="Arial"/>
                <a:sym typeface="Arial"/>
              </a:rPr>
              <a:t> </a:t>
            </a:r>
            <a:endParaRPr dirty="0"/>
          </a:p>
          <a:p>
            <a:pPr marL="1350" lvl="0" indent="0" algn="l" rtl="0">
              <a:lnSpc>
                <a:spcPct val="135000"/>
              </a:lnSpc>
              <a:spcBef>
                <a:spcPts val="900"/>
              </a:spcBef>
              <a:spcAft>
                <a:spcPts val="0"/>
              </a:spcAft>
              <a:buClr>
                <a:schemeClr val="accent5"/>
              </a:buClr>
              <a:buSzPts val="2000"/>
              <a:buNone/>
            </a:pPr>
            <a:r>
              <a:rPr lang="da-DK" sz="2000" b="1" dirty="0">
                <a:solidFill>
                  <a:schemeClr val="dk1"/>
                </a:solidFill>
              </a:rPr>
              <a:t>Our experience is that we can combine our knowledge and experience – school for special needs and the state school - and develop a more inclusive school. </a:t>
            </a:r>
          </a:p>
          <a:p>
            <a:pPr marL="1350" lvl="0" indent="0" algn="l" rtl="0">
              <a:lnSpc>
                <a:spcPct val="135000"/>
              </a:lnSpc>
              <a:spcBef>
                <a:spcPts val="900"/>
              </a:spcBef>
              <a:spcAft>
                <a:spcPts val="0"/>
              </a:spcAft>
              <a:buClr>
                <a:schemeClr val="accent5"/>
              </a:buClr>
              <a:buSzPts val="2000"/>
              <a:buNone/>
            </a:pPr>
            <a:endParaRPr lang="da-DK" sz="2000" b="1" dirty="0">
              <a:solidFill>
                <a:schemeClr val="dk1"/>
              </a:solidFill>
              <a:latin typeface="Arial"/>
              <a:ea typeface="Arial"/>
              <a:cs typeface="Arial"/>
              <a:sym typeface="Arial"/>
            </a:endParaRPr>
          </a:p>
          <a:p>
            <a:pPr marL="1350" lvl="0" indent="0" algn="l" rtl="0">
              <a:lnSpc>
                <a:spcPct val="135000"/>
              </a:lnSpc>
              <a:spcBef>
                <a:spcPts val="900"/>
              </a:spcBef>
              <a:spcAft>
                <a:spcPts val="0"/>
              </a:spcAft>
              <a:buClr>
                <a:schemeClr val="accent5"/>
              </a:buClr>
              <a:buSzPts val="2000"/>
              <a:buNone/>
            </a:pPr>
            <a:r>
              <a:rPr lang="da-DK" sz="2000" b="1" dirty="0">
                <a:solidFill>
                  <a:schemeClr val="dk1"/>
                </a:solidFill>
              </a:rPr>
              <a:t>And it is also rewarding for our staff to use their skills in another </a:t>
            </a:r>
          </a:p>
          <a:p>
            <a:pPr marL="1350" lvl="0" indent="0" algn="l" rtl="0">
              <a:lnSpc>
                <a:spcPct val="135000"/>
              </a:lnSpc>
              <a:spcBef>
                <a:spcPts val="900"/>
              </a:spcBef>
              <a:spcAft>
                <a:spcPts val="0"/>
              </a:spcAft>
              <a:buClr>
                <a:schemeClr val="accent5"/>
              </a:buClr>
              <a:buSzPts val="2000"/>
              <a:buNone/>
            </a:pPr>
            <a:r>
              <a:rPr lang="da-DK" sz="2000" b="1" dirty="0">
                <a:solidFill>
                  <a:schemeClr val="dk1"/>
                </a:solidFill>
              </a:rPr>
              <a:t>practice</a:t>
            </a:r>
            <a:endParaRPr sz="2000" b="1" dirty="0">
              <a:solidFill>
                <a:schemeClr val="dk1"/>
              </a:solidFill>
              <a:latin typeface="Arial"/>
              <a:ea typeface="Arial"/>
              <a:cs typeface="Arial"/>
              <a:sym typeface="Arial"/>
            </a:endParaRPr>
          </a:p>
          <a:p>
            <a:pPr marL="1350" lvl="0" indent="0" algn="l" rtl="0">
              <a:lnSpc>
                <a:spcPct val="150000"/>
              </a:lnSpc>
              <a:spcBef>
                <a:spcPts val="900"/>
              </a:spcBef>
              <a:spcAft>
                <a:spcPts val="0"/>
              </a:spcAft>
              <a:buClr>
                <a:schemeClr val="accent5"/>
              </a:buClr>
              <a:buSzPts val="1500"/>
              <a:buNone/>
            </a:pPr>
            <a:endParaRPr dirty="0"/>
          </a:p>
        </p:txBody>
      </p:sp>
      <p:sp>
        <p:nvSpPr>
          <p:cNvPr id="502" name="Google Shape;502;p52"/>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a-DK"/>
              <a:t>21</a:t>
            </a:fld>
            <a:endParaRPr dirty="0"/>
          </a:p>
        </p:txBody>
      </p:sp>
      <p:pic>
        <p:nvPicPr>
          <p:cNvPr id="2" name="Google Shape;357;p40">
            <a:extLst>
              <a:ext uri="{FF2B5EF4-FFF2-40B4-BE49-F238E27FC236}">
                <a16:creationId xmlns:a16="http://schemas.microsoft.com/office/drawing/2014/main" id="{B1BFADD7-F233-4584-9681-750C4DD341F6}"/>
              </a:ext>
            </a:extLst>
          </p:cNvPr>
          <p:cNvPicPr preferRelativeResize="0"/>
          <p:nvPr/>
        </p:nvPicPr>
        <p:blipFill rotWithShape="1">
          <a:blip r:embed="rId3">
            <a:alphaModFix/>
          </a:blip>
          <a:srcRect/>
          <a:stretch/>
        </p:blipFill>
        <p:spPr>
          <a:xfrm>
            <a:off x="9279083" y="2536642"/>
            <a:ext cx="2119970" cy="2875913"/>
          </a:xfrm>
          <a:prstGeom prst="rect">
            <a:avLst/>
          </a:prstGeom>
          <a:noFill/>
          <a:ln>
            <a:noFill/>
          </a:ln>
        </p:spPr>
      </p:pic>
    </p:spTree>
    <p:extLst>
      <p:ext uri="{BB962C8B-B14F-4D97-AF65-F5344CB8AC3E}">
        <p14:creationId xmlns:p14="http://schemas.microsoft.com/office/powerpoint/2010/main" val="2912513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06"/>
        <p:cNvGrpSpPr/>
        <p:nvPr/>
      </p:nvGrpSpPr>
      <p:grpSpPr>
        <a:xfrm>
          <a:off x="0" y="0"/>
          <a:ext cx="0" cy="0"/>
          <a:chOff x="0" y="0"/>
          <a:chExt cx="0" cy="0"/>
        </a:xfrm>
      </p:grpSpPr>
      <p:sp>
        <p:nvSpPr>
          <p:cNvPr id="507" name="Google Shape;507;p53"/>
          <p:cNvSpPr txBox="1">
            <a:spLocks noGrp="1"/>
          </p:cNvSpPr>
          <p:nvPr>
            <p:ph type="body" idx="1"/>
          </p:nvPr>
        </p:nvSpPr>
        <p:spPr>
          <a:xfrm>
            <a:off x="1481835" y="766765"/>
            <a:ext cx="9306984" cy="550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300"/>
              <a:buNone/>
            </a:pPr>
            <a:r>
              <a:rPr lang="da-DK" sz="3300" b="1" dirty="0"/>
              <a:t>Inclusion, teaching and special education</a:t>
            </a:r>
            <a:endParaRPr sz="3300" dirty="0"/>
          </a:p>
        </p:txBody>
      </p:sp>
      <p:grpSp>
        <p:nvGrpSpPr>
          <p:cNvPr id="508" name="Google Shape;508;p53"/>
          <p:cNvGrpSpPr/>
          <p:nvPr/>
        </p:nvGrpSpPr>
        <p:grpSpPr>
          <a:xfrm>
            <a:off x="482600" y="1490962"/>
            <a:ext cx="11226800" cy="4538068"/>
            <a:chOff x="0" y="1885"/>
            <a:chExt cx="11226800" cy="4538068"/>
          </a:xfrm>
        </p:grpSpPr>
        <p:sp>
          <p:nvSpPr>
            <p:cNvPr id="509" name="Google Shape;509;p53"/>
            <p:cNvSpPr/>
            <p:nvPr/>
          </p:nvSpPr>
          <p:spPr>
            <a:xfrm>
              <a:off x="0" y="1885"/>
              <a:ext cx="11226800" cy="955382"/>
            </a:xfrm>
            <a:prstGeom prst="roundRect">
              <a:avLst>
                <a:gd name="adj" fmla="val 10000"/>
              </a:avLst>
            </a:prstGeom>
            <a:solidFill>
              <a:srgbClr val="E7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0" name="Google Shape;510;p53"/>
            <p:cNvSpPr/>
            <p:nvPr/>
          </p:nvSpPr>
          <p:spPr>
            <a:xfrm>
              <a:off x="289003" y="216846"/>
              <a:ext cx="525460" cy="525460"/>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1" name="Google Shape;511;p53"/>
            <p:cNvSpPr/>
            <p:nvPr/>
          </p:nvSpPr>
          <p:spPr>
            <a:xfrm>
              <a:off x="1103467" y="1885"/>
              <a:ext cx="10123332" cy="95538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2" name="Google Shape;512;p53"/>
            <p:cNvSpPr txBox="1"/>
            <p:nvPr/>
          </p:nvSpPr>
          <p:spPr>
            <a:xfrm>
              <a:off x="1103467" y="1885"/>
              <a:ext cx="10123332" cy="955382"/>
            </a:xfrm>
            <a:prstGeom prst="rect">
              <a:avLst/>
            </a:prstGeom>
            <a:noFill/>
            <a:ln>
              <a:noFill/>
            </a:ln>
          </p:spPr>
          <p:txBody>
            <a:bodyPr spcFirstLastPara="1" wrap="square" lIns="101100" tIns="101100" rIns="101100" bIns="101100" anchor="ctr" anchorCtr="0">
              <a:noAutofit/>
            </a:bodyPr>
            <a:lstStyle/>
            <a:p>
              <a:pPr marL="0" marR="0" lvl="0" indent="0" algn="l" rtl="0">
                <a:lnSpc>
                  <a:spcPct val="90000"/>
                </a:lnSpc>
                <a:spcBef>
                  <a:spcPts val="0"/>
                </a:spcBef>
                <a:spcAft>
                  <a:spcPts val="0"/>
                </a:spcAft>
                <a:buClr>
                  <a:schemeClr val="dk1"/>
                </a:buClr>
                <a:buSzPts val="2200"/>
                <a:buFont typeface="Calibri"/>
                <a:buNone/>
              </a:pPr>
              <a:r>
                <a:rPr lang="da-DK" sz="2200" b="0" i="0" u="none" strike="noStrike" cap="none" dirty="0">
                  <a:solidFill>
                    <a:schemeClr val="dk1"/>
                  </a:solidFill>
                  <a:latin typeface="Calibri"/>
                  <a:ea typeface="Calibri"/>
                  <a:cs typeface="Calibri"/>
                  <a:sym typeface="Calibri"/>
                </a:rPr>
                <a:t>Lotte Hedegaard-Sørensen, danish lecturer at Aarhus University:</a:t>
              </a:r>
              <a:endParaRPr dirty="0"/>
            </a:p>
          </p:txBody>
        </p:sp>
        <p:sp>
          <p:nvSpPr>
            <p:cNvPr id="513" name="Google Shape;513;p53"/>
            <p:cNvSpPr/>
            <p:nvPr/>
          </p:nvSpPr>
          <p:spPr>
            <a:xfrm>
              <a:off x="0" y="1196113"/>
              <a:ext cx="11226800" cy="955382"/>
            </a:xfrm>
            <a:prstGeom prst="roundRect">
              <a:avLst>
                <a:gd name="adj" fmla="val 10000"/>
              </a:avLst>
            </a:prstGeom>
            <a:solidFill>
              <a:srgbClr val="E7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4" name="Google Shape;514;p53"/>
            <p:cNvSpPr/>
            <p:nvPr/>
          </p:nvSpPr>
          <p:spPr>
            <a:xfrm>
              <a:off x="289003" y="1411074"/>
              <a:ext cx="525460" cy="525460"/>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5" name="Google Shape;515;p53"/>
            <p:cNvSpPr/>
            <p:nvPr/>
          </p:nvSpPr>
          <p:spPr>
            <a:xfrm>
              <a:off x="1103467" y="1196113"/>
              <a:ext cx="10123332" cy="95538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6" name="Google Shape;516;p53"/>
            <p:cNvSpPr txBox="1"/>
            <p:nvPr/>
          </p:nvSpPr>
          <p:spPr>
            <a:xfrm>
              <a:off x="1103467" y="1196113"/>
              <a:ext cx="10123332" cy="955382"/>
            </a:xfrm>
            <a:prstGeom prst="rect">
              <a:avLst/>
            </a:prstGeom>
            <a:noFill/>
            <a:ln>
              <a:noFill/>
            </a:ln>
          </p:spPr>
          <p:txBody>
            <a:bodyPr spcFirstLastPara="1" wrap="square" lIns="101100" tIns="101100" rIns="101100" bIns="101100" anchor="ctr" anchorCtr="0">
              <a:noAutofit/>
            </a:bodyPr>
            <a:lstStyle/>
            <a:p>
              <a:pPr marL="0" marR="0" lvl="0" indent="0" algn="l" rtl="0">
                <a:lnSpc>
                  <a:spcPct val="90000"/>
                </a:lnSpc>
                <a:spcBef>
                  <a:spcPts val="0"/>
                </a:spcBef>
                <a:spcAft>
                  <a:spcPts val="0"/>
                </a:spcAft>
                <a:buClr>
                  <a:schemeClr val="dk1"/>
                </a:buClr>
                <a:buSzPts val="2200"/>
                <a:buFont typeface="Calibri"/>
                <a:buNone/>
              </a:pPr>
              <a:r>
                <a:rPr lang="da-DK" sz="2200" b="0" i="0" u="none" strike="noStrike" cap="none" dirty="0">
                  <a:solidFill>
                    <a:schemeClr val="dk1"/>
                  </a:solidFill>
                  <a:latin typeface="Calibri"/>
                  <a:ea typeface="Calibri"/>
                  <a:cs typeface="Calibri"/>
                  <a:sym typeface="Calibri"/>
                </a:rPr>
                <a:t>Collaboration between subject professionals with 'special and specialized knowledge' and teachers to prepare, carry out and evaluate the teaching (e.g. co-teaching).</a:t>
              </a:r>
              <a:endParaRPr dirty="0"/>
            </a:p>
          </p:txBody>
        </p:sp>
        <p:sp>
          <p:nvSpPr>
            <p:cNvPr id="517" name="Google Shape;517;p53"/>
            <p:cNvSpPr/>
            <p:nvPr/>
          </p:nvSpPr>
          <p:spPr>
            <a:xfrm>
              <a:off x="0" y="2390342"/>
              <a:ext cx="11226800" cy="955382"/>
            </a:xfrm>
            <a:prstGeom prst="roundRect">
              <a:avLst>
                <a:gd name="adj" fmla="val 10000"/>
              </a:avLst>
            </a:prstGeom>
            <a:solidFill>
              <a:srgbClr val="E7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8" name="Google Shape;518;p53"/>
            <p:cNvSpPr/>
            <p:nvPr/>
          </p:nvSpPr>
          <p:spPr>
            <a:xfrm>
              <a:off x="289003" y="2605303"/>
              <a:ext cx="525460" cy="525460"/>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9" name="Google Shape;519;p53"/>
            <p:cNvSpPr/>
            <p:nvPr/>
          </p:nvSpPr>
          <p:spPr>
            <a:xfrm>
              <a:off x="1103467" y="2390342"/>
              <a:ext cx="10123332" cy="95538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0" name="Google Shape;520;p53"/>
            <p:cNvSpPr txBox="1"/>
            <p:nvPr/>
          </p:nvSpPr>
          <p:spPr>
            <a:xfrm>
              <a:off x="1103467" y="2390342"/>
              <a:ext cx="10123332" cy="955382"/>
            </a:xfrm>
            <a:prstGeom prst="rect">
              <a:avLst/>
            </a:prstGeom>
            <a:noFill/>
            <a:ln>
              <a:noFill/>
            </a:ln>
          </p:spPr>
          <p:txBody>
            <a:bodyPr spcFirstLastPara="1" wrap="square" lIns="101100" tIns="101100" rIns="101100" bIns="101100" anchor="ctr" anchorCtr="0">
              <a:noAutofit/>
            </a:bodyPr>
            <a:lstStyle/>
            <a:p>
              <a:pPr marL="0" marR="0" lvl="0" indent="0" algn="l" rtl="0">
                <a:lnSpc>
                  <a:spcPct val="90000"/>
                </a:lnSpc>
                <a:spcBef>
                  <a:spcPts val="0"/>
                </a:spcBef>
                <a:spcAft>
                  <a:spcPts val="0"/>
                </a:spcAft>
                <a:buClr>
                  <a:schemeClr val="dk1"/>
                </a:buClr>
                <a:buSzPts val="2200"/>
                <a:buFont typeface="Calibri"/>
                <a:buNone/>
              </a:pPr>
              <a:r>
                <a:rPr lang="da-DK" sz="2200" b="0" i="0" u="none" strike="noStrike" cap="none" dirty="0">
                  <a:solidFill>
                    <a:schemeClr val="dk1"/>
                  </a:solidFill>
                  <a:latin typeface="Calibri"/>
                  <a:ea typeface="Calibri"/>
                  <a:cs typeface="Calibri"/>
                  <a:sym typeface="Calibri"/>
                </a:rPr>
                <a:t>TIME for collaboration (multidisciplinary with external and internal experts) to develop teaching!</a:t>
              </a:r>
              <a:endParaRPr dirty="0"/>
            </a:p>
          </p:txBody>
        </p:sp>
        <p:sp>
          <p:nvSpPr>
            <p:cNvPr id="521" name="Google Shape;521;p53"/>
            <p:cNvSpPr/>
            <p:nvPr/>
          </p:nvSpPr>
          <p:spPr>
            <a:xfrm>
              <a:off x="0" y="3584571"/>
              <a:ext cx="11226800" cy="955382"/>
            </a:xfrm>
            <a:prstGeom prst="roundRect">
              <a:avLst>
                <a:gd name="adj" fmla="val 10000"/>
              </a:avLst>
            </a:prstGeom>
            <a:solidFill>
              <a:srgbClr val="E7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2" name="Google Shape;522;p53"/>
            <p:cNvSpPr/>
            <p:nvPr/>
          </p:nvSpPr>
          <p:spPr>
            <a:xfrm>
              <a:off x="289003" y="3799532"/>
              <a:ext cx="525460" cy="525460"/>
            </a:xfrm>
            <a:prstGeom prst="rect">
              <a:avLst/>
            </a:prstGeom>
            <a:blipFill rotWithShape="1">
              <a:blip r:embed="rId6">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3" name="Google Shape;523;p53"/>
            <p:cNvSpPr/>
            <p:nvPr/>
          </p:nvSpPr>
          <p:spPr>
            <a:xfrm>
              <a:off x="1103467" y="3584571"/>
              <a:ext cx="10123332" cy="95538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4" name="Google Shape;524;p53"/>
            <p:cNvSpPr txBox="1"/>
            <p:nvPr/>
          </p:nvSpPr>
          <p:spPr>
            <a:xfrm>
              <a:off x="1103467" y="3584571"/>
              <a:ext cx="10123332" cy="955382"/>
            </a:xfrm>
            <a:prstGeom prst="rect">
              <a:avLst/>
            </a:prstGeom>
            <a:noFill/>
            <a:ln>
              <a:noFill/>
            </a:ln>
          </p:spPr>
          <p:txBody>
            <a:bodyPr spcFirstLastPara="1" wrap="square" lIns="101100" tIns="101100" rIns="101100" bIns="101100" anchor="ctr" anchorCtr="0">
              <a:noAutofit/>
            </a:bodyPr>
            <a:lstStyle/>
            <a:p>
              <a:pPr marL="0" marR="0" lvl="0" indent="0" algn="l" rtl="0">
                <a:lnSpc>
                  <a:spcPct val="90000"/>
                </a:lnSpc>
                <a:spcBef>
                  <a:spcPts val="0"/>
                </a:spcBef>
                <a:spcAft>
                  <a:spcPts val="0"/>
                </a:spcAft>
                <a:buClr>
                  <a:schemeClr val="dk1"/>
                </a:buClr>
                <a:buSzPts val="2200"/>
                <a:buFont typeface="Calibri"/>
                <a:buNone/>
              </a:pPr>
              <a:r>
                <a:rPr lang="da-DK" sz="2200" b="0" i="0" u="none" strike="noStrike" cap="none" dirty="0">
                  <a:solidFill>
                    <a:schemeClr val="dk1"/>
                  </a:solidFill>
                  <a:latin typeface="Calibri"/>
                  <a:ea typeface="Calibri"/>
                  <a:cs typeface="Calibri"/>
                  <a:sym typeface="Calibri"/>
                </a:rPr>
                <a:t>CO-location: collaboration on and in teaching</a:t>
              </a:r>
              <a:endParaRPr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35"/>
          <p:cNvSpPr txBox="1">
            <a:spLocks noGrp="1"/>
          </p:cNvSpPr>
          <p:nvPr>
            <p:ph type="title"/>
          </p:nvPr>
        </p:nvSpPr>
        <p:spPr>
          <a:xfrm>
            <a:off x="1050389" y="574675"/>
            <a:ext cx="9844097" cy="11430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8E1157"/>
              </a:buClr>
              <a:buSzPts val="4267"/>
              <a:buFont typeface="Arial"/>
              <a:buNone/>
            </a:pPr>
            <a:r>
              <a:rPr lang="da-DK" sz="4267" dirty="0"/>
              <a:t>How it all started with a vision </a:t>
            </a:r>
            <a:br>
              <a:rPr lang="da-DK" sz="4267" dirty="0"/>
            </a:br>
            <a:endParaRPr sz="4267" dirty="0"/>
          </a:p>
        </p:txBody>
      </p:sp>
      <p:sp>
        <p:nvSpPr>
          <p:cNvPr id="300" name="Google Shape;300;p35"/>
          <p:cNvSpPr txBox="1">
            <a:spLocks noGrp="1"/>
          </p:cNvSpPr>
          <p:nvPr>
            <p:ph type="body" idx="1"/>
          </p:nvPr>
        </p:nvSpPr>
        <p:spPr>
          <a:xfrm>
            <a:off x="489764" y="1448641"/>
            <a:ext cx="9408380" cy="428801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5"/>
              </a:buClr>
              <a:buSzPts val="3200"/>
              <a:buNone/>
            </a:pPr>
            <a:r>
              <a:rPr lang="da-DK" sz="3200" b="1" dirty="0"/>
              <a:t>We </a:t>
            </a:r>
            <a:r>
              <a:rPr lang="en-US" sz="3200" b="1" dirty="0"/>
              <a:t>wanted</a:t>
            </a:r>
            <a:r>
              <a:rPr lang="da-DK" sz="3200" b="1" dirty="0"/>
              <a:t> to </a:t>
            </a:r>
            <a:r>
              <a:rPr lang="en-US" sz="3200" b="1" dirty="0"/>
              <a:t>help</a:t>
            </a:r>
            <a:r>
              <a:rPr lang="da-DK" sz="3200" b="1" dirty="0"/>
              <a:t> </a:t>
            </a:r>
            <a:r>
              <a:rPr lang="en-US" sz="3200" b="1" dirty="0"/>
              <a:t>our collegues in state schools</a:t>
            </a:r>
            <a:endParaRPr lang="en-US" dirty="0"/>
          </a:p>
          <a:p>
            <a:pPr marL="285750" lvl="0" indent="-284400" algn="l" rtl="0">
              <a:lnSpc>
                <a:spcPct val="100000"/>
              </a:lnSpc>
              <a:spcBef>
                <a:spcPts val="850"/>
              </a:spcBef>
              <a:spcAft>
                <a:spcPts val="0"/>
              </a:spcAft>
              <a:buClr>
                <a:schemeClr val="accent5"/>
              </a:buClr>
              <a:buSzPts val="2667"/>
              <a:buFont typeface="Noto Sans Symbols"/>
              <a:buChar char="▪"/>
            </a:pPr>
            <a:r>
              <a:rPr lang="da-DK" sz="2667" dirty="0"/>
              <a:t>We could see the number of pupils sent to our school rise and we could see that our colleagues in state schools </a:t>
            </a:r>
            <a:r>
              <a:rPr lang="da-DK" sz="2667" dirty="0" err="1"/>
              <a:t>struggled</a:t>
            </a:r>
            <a:r>
              <a:rPr lang="da-DK" sz="2667" dirty="0"/>
              <a:t> to meet all the different kinds of needs the students in one single classroom had. </a:t>
            </a:r>
            <a:endParaRPr dirty="0"/>
          </a:p>
          <a:p>
            <a:pPr marL="285750" lvl="0" indent="-284400" algn="l" rtl="0">
              <a:lnSpc>
                <a:spcPct val="100000"/>
              </a:lnSpc>
              <a:spcBef>
                <a:spcPts val="850"/>
              </a:spcBef>
              <a:spcAft>
                <a:spcPts val="0"/>
              </a:spcAft>
              <a:buClr>
                <a:schemeClr val="accent5"/>
              </a:buClr>
              <a:buSzPts val="2667"/>
              <a:buFont typeface="Noto Sans Symbols"/>
              <a:buChar char="▪"/>
            </a:pPr>
            <a:r>
              <a:rPr lang="da-DK" sz="2667" dirty="0"/>
              <a:t>We wondered if our understanding and knowledge of how to meet and understand children with special needs could make a difference. </a:t>
            </a:r>
            <a:endParaRPr sz="3200" dirty="0"/>
          </a:p>
        </p:txBody>
      </p:sp>
      <p:pic>
        <p:nvPicPr>
          <p:cNvPr id="301" name="Google Shape;301;p35"/>
          <p:cNvPicPr preferRelativeResize="0"/>
          <p:nvPr/>
        </p:nvPicPr>
        <p:blipFill rotWithShape="1">
          <a:blip r:embed="rId3">
            <a:alphaModFix/>
          </a:blip>
          <a:srcRect/>
          <a:stretch/>
        </p:blipFill>
        <p:spPr>
          <a:xfrm>
            <a:off x="9950125" y="194733"/>
            <a:ext cx="2241876" cy="304588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36"/>
          <p:cNvSpPr txBox="1">
            <a:spLocks noGrp="1"/>
          </p:cNvSpPr>
          <p:nvPr>
            <p:ph type="title"/>
          </p:nvPr>
        </p:nvSpPr>
        <p:spPr>
          <a:xfrm>
            <a:off x="1079500" y="1052339"/>
            <a:ext cx="10080000" cy="70970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E1157"/>
              </a:buClr>
              <a:buSzPts val="4200"/>
              <a:buFont typeface="Arial"/>
              <a:buNone/>
            </a:pPr>
            <a:r>
              <a:rPr lang="da-DK" dirty="0"/>
              <a:t>The first years of collegial support</a:t>
            </a:r>
            <a:endParaRPr dirty="0"/>
          </a:p>
        </p:txBody>
      </p:sp>
      <p:sp>
        <p:nvSpPr>
          <p:cNvPr id="307" name="Google Shape;307;p36"/>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rmAutofit/>
          </a:bodyPr>
          <a:lstStyle/>
          <a:p>
            <a:pPr marL="0" lvl="0" indent="0" algn="r" rtl="0">
              <a:spcBef>
                <a:spcPts val="0"/>
              </a:spcBef>
              <a:spcAft>
                <a:spcPts val="0"/>
              </a:spcAft>
              <a:buNone/>
            </a:pPr>
            <a:fld id="{00000000-1234-1234-1234-123412341234}" type="slidenum">
              <a:rPr lang="da-DK"/>
              <a:t>4</a:t>
            </a:fld>
            <a:endParaRPr dirty="0"/>
          </a:p>
        </p:txBody>
      </p:sp>
      <p:grpSp>
        <p:nvGrpSpPr>
          <p:cNvPr id="308" name="Google Shape;308;p36"/>
          <p:cNvGrpSpPr/>
          <p:nvPr/>
        </p:nvGrpSpPr>
        <p:grpSpPr>
          <a:xfrm>
            <a:off x="1080000" y="1995279"/>
            <a:ext cx="10080000" cy="4077000"/>
            <a:chOff x="0" y="41648"/>
            <a:chExt cx="10080000" cy="4077000"/>
          </a:xfrm>
        </p:grpSpPr>
        <p:sp>
          <p:nvSpPr>
            <p:cNvPr id="309" name="Google Shape;309;p36"/>
            <p:cNvSpPr/>
            <p:nvPr/>
          </p:nvSpPr>
          <p:spPr>
            <a:xfrm>
              <a:off x="0" y="41648"/>
              <a:ext cx="10080000" cy="965250"/>
            </a:xfrm>
            <a:prstGeom prst="roundRect">
              <a:avLst>
                <a:gd name="adj" fmla="val 16667"/>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0" name="Google Shape;310;p36"/>
            <p:cNvSpPr txBox="1"/>
            <p:nvPr/>
          </p:nvSpPr>
          <p:spPr>
            <a:xfrm>
              <a:off x="47120" y="88768"/>
              <a:ext cx="9985760" cy="871010"/>
            </a:xfrm>
            <a:prstGeom prst="rect">
              <a:avLst/>
            </a:prstGeom>
            <a:noFill/>
            <a:ln>
              <a:noFill/>
            </a:ln>
          </p:spPr>
          <p:txBody>
            <a:bodyPr spcFirstLastPara="1" wrap="square" lIns="95250" tIns="95250" rIns="95250" bIns="95250" anchor="ctr" anchorCtr="0">
              <a:noAutofit/>
            </a:bodyPr>
            <a:lstStyle/>
            <a:p>
              <a:pPr marL="0" marR="0" lvl="0" indent="0" algn="l" rtl="0">
                <a:lnSpc>
                  <a:spcPct val="90000"/>
                </a:lnSpc>
                <a:spcBef>
                  <a:spcPts val="0"/>
                </a:spcBef>
                <a:spcAft>
                  <a:spcPts val="0"/>
                </a:spcAft>
                <a:buClr>
                  <a:schemeClr val="dk1"/>
                </a:buClr>
                <a:buSzPts val="2500"/>
                <a:buFont typeface="Arial"/>
                <a:buNone/>
              </a:pPr>
              <a:r>
                <a:rPr lang="da-DK" sz="2500" b="0" i="0" u="none" strike="noStrike" cap="none" dirty="0">
                  <a:solidFill>
                    <a:schemeClr val="dk1"/>
                  </a:solidFill>
                  <a:latin typeface="Arial"/>
                  <a:ea typeface="Arial"/>
                  <a:cs typeface="Arial"/>
                  <a:sym typeface="Arial"/>
                </a:rPr>
                <a:t>So we started it up and within the first years we offered collegial support through:</a:t>
              </a:r>
              <a:endParaRPr dirty="0"/>
            </a:p>
          </p:txBody>
        </p:sp>
        <p:sp>
          <p:nvSpPr>
            <p:cNvPr id="311" name="Google Shape;311;p36"/>
            <p:cNvSpPr/>
            <p:nvPr/>
          </p:nvSpPr>
          <p:spPr>
            <a:xfrm>
              <a:off x="0" y="1078898"/>
              <a:ext cx="10080000" cy="965250"/>
            </a:xfrm>
            <a:prstGeom prst="roundRect">
              <a:avLst>
                <a:gd name="adj" fmla="val 16667"/>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2" name="Google Shape;312;p36"/>
            <p:cNvSpPr txBox="1"/>
            <p:nvPr/>
          </p:nvSpPr>
          <p:spPr>
            <a:xfrm>
              <a:off x="47120" y="1126018"/>
              <a:ext cx="9985760" cy="871010"/>
            </a:xfrm>
            <a:prstGeom prst="rect">
              <a:avLst/>
            </a:prstGeom>
            <a:noFill/>
            <a:ln>
              <a:noFill/>
            </a:ln>
          </p:spPr>
          <p:txBody>
            <a:bodyPr spcFirstLastPara="1" wrap="square" lIns="95250" tIns="95250" rIns="95250" bIns="95250" anchor="ctr" anchorCtr="0">
              <a:noAutofit/>
            </a:bodyPr>
            <a:lstStyle/>
            <a:p>
              <a:pPr marL="0" marR="0" lvl="0" indent="0" algn="l" rtl="0">
                <a:lnSpc>
                  <a:spcPct val="90000"/>
                </a:lnSpc>
                <a:spcBef>
                  <a:spcPts val="0"/>
                </a:spcBef>
                <a:spcAft>
                  <a:spcPts val="0"/>
                </a:spcAft>
                <a:buClr>
                  <a:schemeClr val="dk1"/>
                </a:buClr>
                <a:buSzPts val="2500"/>
                <a:buFont typeface="Arial"/>
                <a:buNone/>
              </a:pPr>
              <a:r>
                <a:rPr lang="da-DK" sz="2500" b="0" i="0" u="none" strike="noStrike" cap="none" dirty="0">
                  <a:solidFill>
                    <a:schemeClr val="dk1"/>
                  </a:solidFill>
                  <a:latin typeface="Arial"/>
                  <a:ea typeface="Arial"/>
                  <a:cs typeface="Arial"/>
                  <a:sym typeface="Arial"/>
                </a:rPr>
                <a:t>Observations</a:t>
              </a:r>
              <a:r>
                <a:rPr lang="da-DK" sz="2500" b="0" i="0" u="none" strike="noStrike" cap="none" dirty="0">
                  <a:solidFill>
                    <a:schemeClr val="lt1"/>
                  </a:solidFill>
                  <a:latin typeface="Arial"/>
                  <a:ea typeface="Arial"/>
                  <a:cs typeface="Arial"/>
                  <a:sym typeface="Arial"/>
                </a:rPr>
                <a:t> </a:t>
              </a:r>
              <a:r>
                <a:rPr lang="da-DK" sz="2500" b="0" i="0" u="none" strike="noStrike" cap="none" dirty="0">
                  <a:solidFill>
                    <a:schemeClr val="dk1"/>
                  </a:solidFill>
                  <a:latin typeface="Arial"/>
                  <a:ea typeface="Arial"/>
                  <a:cs typeface="Arial"/>
                  <a:sym typeface="Arial"/>
                </a:rPr>
                <a:t>and guidance </a:t>
              </a:r>
              <a:r>
                <a:rPr lang="da-DK" sz="2500" dirty="0">
                  <a:solidFill>
                    <a:schemeClr val="dk1"/>
                  </a:solidFill>
                </a:rPr>
                <a:t>i</a:t>
              </a:r>
              <a:r>
                <a:rPr lang="da-DK" sz="2500" b="0" i="0" u="none" strike="noStrike" cap="none" dirty="0">
                  <a:solidFill>
                    <a:schemeClr val="dk1"/>
                  </a:solidFill>
                  <a:latin typeface="Arial"/>
                  <a:ea typeface="Arial"/>
                  <a:cs typeface="Arial"/>
                  <a:sym typeface="Arial"/>
                </a:rPr>
                <a:t>n </a:t>
              </a:r>
              <a:r>
                <a:rPr lang="da-DK" sz="2500" dirty="0">
                  <a:solidFill>
                    <a:schemeClr val="dk1"/>
                  </a:solidFill>
                </a:rPr>
                <a:t>state</a:t>
              </a:r>
              <a:r>
                <a:rPr lang="da-DK" sz="2500" b="0" i="0" u="none" strike="noStrike" cap="none" dirty="0">
                  <a:solidFill>
                    <a:schemeClr val="dk1"/>
                  </a:solidFill>
                  <a:latin typeface="Arial"/>
                  <a:ea typeface="Arial"/>
                  <a:cs typeface="Arial"/>
                  <a:sym typeface="Arial"/>
                </a:rPr>
                <a:t> schools</a:t>
              </a:r>
              <a:endParaRPr dirty="0"/>
            </a:p>
          </p:txBody>
        </p:sp>
        <p:sp>
          <p:nvSpPr>
            <p:cNvPr id="313" name="Google Shape;313;p36"/>
            <p:cNvSpPr/>
            <p:nvPr/>
          </p:nvSpPr>
          <p:spPr>
            <a:xfrm>
              <a:off x="0" y="2116148"/>
              <a:ext cx="10080000" cy="965250"/>
            </a:xfrm>
            <a:prstGeom prst="roundRect">
              <a:avLst>
                <a:gd name="adj" fmla="val 16667"/>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4" name="Google Shape;314;p36"/>
            <p:cNvSpPr txBox="1"/>
            <p:nvPr/>
          </p:nvSpPr>
          <p:spPr>
            <a:xfrm>
              <a:off x="47120" y="2163268"/>
              <a:ext cx="9985760" cy="871010"/>
            </a:xfrm>
            <a:prstGeom prst="rect">
              <a:avLst/>
            </a:prstGeom>
            <a:noFill/>
            <a:ln>
              <a:noFill/>
            </a:ln>
          </p:spPr>
          <p:txBody>
            <a:bodyPr spcFirstLastPara="1" wrap="square" lIns="95250" tIns="95250" rIns="95250" bIns="95250" anchor="ctr" anchorCtr="0">
              <a:noAutofit/>
            </a:bodyPr>
            <a:lstStyle/>
            <a:p>
              <a:pPr marL="0" marR="0" lvl="0" indent="0" algn="l" rtl="0">
                <a:lnSpc>
                  <a:spcPct val="90000"/>
                </a:lnSpc>
                <a:spcBef>
                  <a:spcPts val="0"/>
                </a:spcBef>
                <a:spcAft>
                  <a:spcPts val="0"/>
                </a:spcAft>
                <a:buClr>
                  <a:schemeClr val="dk1"/>
                </a:buClr>
                <a:buSzPts val="2500"/>
                <a:buFont typeface="Arial"/>
                <a:buNone/>
              </a:pPr>
              <a:r>
                <a:rPr lang="da-DK" sz="2500" b="0" i="0" u="none" strike="noStrike" cap="none" dirty="0">
                  <a:solidFill>
                    <a:schemeClr val="dk1"/>
                  </a:solidFill>
                  <a:latin typeface="Arial"/>
                  <a:ea typeface="Arial"/>
                  <a:cs typeface="Arial"/>
                  <a:sym typeface="Arial"/>
                </a:rPr>
                <a:t>Presentations about children with special needs – knowledge about different diagnoses </a:t>
              </a:r>
              <a:endParaRPr dirty="0"/>
            </a:p>
          </p:txBody>
        </p:sp>
        <p:sp>
          <p:nvSpPr>
            <p:cNvPr id="315" name="Google Shape;315;p36"/>
            <p:cNvSpPr/>
            <p:nvPr/>
          </p:nvSpPr>
          <p:spPr>
            <a:xfrm>
              <a:off x="0" y="3153398"/>
              <a:ext cx="10080000" cy="965250"/>
            </a:xfrm>
            <a:prstGeom prst="roundRect">
              <a:avLst>
                <a:gd name="adj" fmla="val 16667"/>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6" name="Google Shape;316;p36"/>
            <p:cNvSpPr txBox="1"/>
            <p:nvPr/>
          </p:nvSpPr>
          <p:spPr>
            <a:xfrm>
              <a:off x="47120" y="3200518"/>
              <a:ext cx="9985760" cy="871010"/>
            </a:xfrm>
            <a:prstGeom prst="rect">
              <a:avLst/>
            </a:prstGeom>
            <a:noFill/>
            <a:ln>
              <a:noFill/>
            </a:ln>
          </p:spPr>
          <p:txBody>
            <a:bodyPr spcFirstLastPara="1" wrap="square" lIns="95250" tIns="95250" rIns="95250" bIns="95250" anchor="ctr" anchorCtr="0">
              <a:noAutofit/>
            </a:bodyPr>
            <a:lstStyle/>
            <a:p>
              <a:pPr marL="0" marR="0" lvl="0" indent="0" algn="l" rtl="0">
                <a:lnSpc>
                  <a:spcPct val="90000"/>
                </a:lnSpc>
                <a:spcBef>
                  <a:spcPts val="0"/>
                </a:spcBef>
                <a:spcAft>
                  <a:spcPts val="0"/>
                </a:spcAft>
                <a:buClr>
                  <a:schemeClr val="dk1"/>
                </a:buClr>
                <a:buSzPts val="2500"/>
                <a:buFont typeface="Arial"/>
                <a:buNone/>
              </a:pPr>
              <a:r>
                <a:rPr lang="da-DK" sz="2500" b="0" i="0" u="none" strike="noStrike" cap="none" dirty="0">
                  <a:solidFill>
                    <a:schemeClr val="dk1"/>
                  </a:solidFill>
                  <a:latin typeface="Arial"/>
                  <a:ea typeface="Arial"/>
                  <a:cs typeface="Arial"/>
                  <a:sym typeface="Arial"/>
                </a:rPr>
                <a:t>Workshops about special education, classroom management, visible support systems etc. </a:t>
              </a:r>
              <a:endParaRPr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37"/>
          <p:cNvSpPr txBox="1">
            <a:spLocks noGrp="1"/>
          </p:cNvSpPr>
          <p:nvPr>
            <p:ph type="title"/>
          </p:nvPr>
        </p:nvSpPr>
        <p:spPr>
          <a:xfrm>
            <a:off x="1079500" y="1052339"/>
            <a:ext cx="10080000" cy="70970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E1157"/>
              </a:buClr>
              <a:buSzPts val="4200"/>
              <a:buFont typeface="Arial"/>
              <a:buNone/>
            </a:pPr>
            <a:r>
              <a:rPr lang="da-DK" dirty="0"/>
              <a:t>We learned that:</a:t>
            </a:r>
            <a:endParaRPr dirty="0"/>
          </a:p>
        </p:txBody>
      </p:sp>
      <p:sp>
        <p:nvSpPr>
          <p:cNvPr id="322" name="Google Shape;322;p37"/>
          <p:cNvSpPr txBox="1">
            <a:spLocks noGrp="1"/>
          </p:cNvSpPr>
          <p:nvPr>
            <p:ph type="sldNum" idx="12"/>
          </p:nvPr>
        </p:nvSpPr>
        <p:spPr>
          <a:xfrm>
            <a:off x="10733699" y="6206765"/>
            <a:ext cx="804333" cy="3651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da-DK"/>
              <a:t>5</a:t>
            </a:fld>
            <a:endParaRPr dirty="0"/>
          </a:p>
        </p:txBody>
      </p:sp>
      <p:grpSp>
        <p:nvGrpSpPr>
          <p:cNvPr id="323" name="Google Shape;323;p37"/>
          <p:cNvGrpSpPr/>
          <p:nvPr/>
        </p:nvGrpSpPr>
        <p:grpSpPr>
          <a:xfrm>
            <a:off x="1080000" y="1953631"/>
            <a:ext cx="10080000" cy="4160296"/>
            <a:chOff x="0" y="0"/>
            <a:chExt cx="10080000" cy="4160296"/>
          </a:xfrm>
        </p:grpSpPr>
        <p:sp>
          <p:nvSpPr>
            <p:cNvPr id="324" name="Google Shape;324;p37"/>
            <p:cNvSpPr/>
            <p:nvPr/>
          </p:nvSpPr>
          <p:spPr>
            <a:xfrm>
              <a:off x="0" y="0"/>
              <a:ext cx="8064000" cy="915265"/>
            </a:xfrm>
            <a:prstGeom prst="roundRect">
              <a:avLst>
                <a:gd name="adj" fmla="val 10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5" name="Google Shape;325;p37"/>
            <p:cNvSpPr txBox="1"/>
            <p:nvPr/>
          </p:nvSpPr>
          <p:spPr>
            <a:xfrm>
              <a:off x="26807" y="26807"/>
              <a:ext cx="6999017" cy="861651"/>
            </a:xfrm>
            <a:prstGeom prst="rect">
              <a:avLst/>
            </a:prstGeom>
            <a:noFill/>
            <a:ln>
              <a:noFill/>
            </a:ln>
          </p:spPr>
          <p:txBody>
            <a:bodyPr spcFirstLastPara="1" wrap="square" lIns="68575" tIns="68575" rIns="68575" bIns="68575" anchor="ctr" anchorCtr="0">
              <a:noAutofit/>
            </a:bodyPr>
            <a:lstStyle/>
            <a:p>
              <a:pPr marL="0" marR="0" lvl="0" indent="0" algn="l" rtl="0">
                <a:lnSpc>
                  <a:spcPct val="90000"/>
                </a:lnSpc>
                <a:spcBef>
                  <a:spcPts val="0"/>
                </a:spcBef>
                <a:spcAft>
                  <a:spcPts val="0"/>
                </a:spcAft>
                <a:buClr>
                  <a:schemeClr val="dk1"/>
                </a:buClr>
                <a:buSzPts val="1800"/>
                <a:buFont typeface="Arial"/>
                <a:buNone/>
              </a:pPr>
              <a:r>
                <a:rPr lang="en-US" sz="1800" b="0" i="0" u="none" strike="noStrike" cap="none" dirty="0">
                  <a:solidFill>
                    <a:schemeClr val="dk1"/>
                  </a:solidFill>
                  <a:latin typeface="Arial"/>
                  <a:ea typeface="Arial"/>
                  <a:cs typeface="Arial"/>
                  <a:sym typeface="Arial"/>
                </a:rPr>
                <a:t>We needed to find a way to take our different possibilities and terms into consideration when we gave guidance. </a:t>
              </a:r>
              <a:endParaRPr lang="en-US" dirty="0"/>
            </a:p>
          </p:txBody>
        </p:sp>
        <p:sp>
          <p:nvSpPr>
            <p:cNvPr id="326" name="Google Shape;326;p37"/>
            <p:cNvSpPr/>
            <p:nvPr/>
          </p:nvSpPr>
          <p:spPr>
            <a:xfrm>
              <a:off x="675360" y="1081677"/>
              <a:ext cx="8064000" cy="915265"/>
            </a:xfrm>
            <a:prstGeom prst="roundRect">
              <a:avLst>
                <a:gd name="adj" fmla="val 10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7" name="Google Shape;327;p37"/>
            <p:cNvSpPr txBox="1"/>
            <p:nvPr/>
          </p:nvSpPr>
          <p:spPr>
            <a:xfrm>
              <a:off x="702167" y="1108484"/>
              <a:ext cx="6740103" cy="861651"/>
            </a:xfrm>
            <a:prstGeom prst="rect">
              <a:avLst/>
            </a:prstGeom>
            <a:noFill/>
            <a:ln>
              <a:noFill/>
            </a:ln>
          </p:spPr>
          <p:txBody>
            <a:bodyPr spcFirstLastPara="1" wrap="square" lIns="68575" tIns="68575" rIns="68575" bIns="68575" anchor="ctr" anchorCtr="0">
              <a:noAutofit/>
            </a:bodyPr>
            <a:lstStyle/>
            <a:p>
              <a:pPr marL="0" marR="0" lvl="0" indent="0" algn="l" rtl="0">
                <a:lnSpc>
                  <a:spcPct val="90000"/>
                </a:lnSpc>
                <a:spcBef>
                  <a:spcPts val="0"/>
                </a:spcBef>
                <a:spcAft>
                  <a:spcPts val="0"/>
                </a:spcAft>
                <a:buClr>
                  <a:schemeClr val="dk1"/>
                </a:buClr>
                <a:buSzPts val="1800"/>
                <a:buFont typeface="Arial"/>
                <a:buNone/>
              </a:pPr>
              <a:r>
                <a:rPr lang="en-US" sz="1800" b="0" i="0" u="none" strike="noStrike" cap="none" dirty="0">
                  <a:solidFill>
                    <a:schemeClr val="dk1"/>
                  </a:solidFill>
                  <a:latin typeface="Arial"/>
                  <a:ea typeface="Arial"/>
                  <a:cs typeface="Arial"/>
                  <a:sym typeface="Arial"/>
                </a:rPr>
                <a:t>At a school for children with special needs you typically have better terms of, for example, shielding </a:t>
              </a:r>
              <a:r>
                <a:rPr lang="en-US" sz="1800" dirty="0">
                  <a:solidFill>
                    <a:schemeClr val="dk1"/>
                  </a:solidFill>
                </a:rPr>
                <a:t>a</a:t>
              </a:r>
              <a:r>
                <a:rPr lang="en-US" sz="1800" b="0" i="0" u="none" strike="noStrike" cap="none" dirty="0">
                  <a:solidFill>
                    <a:schemeClr val="dk1"/>
                  </a:solidFill>
                  <a:latin typeface="Arial"/>
                  <a:ea typeface="Arial"/>
                  <a:cs typeface="Arial"/>
                  <a:sym typeface="Arial"/>
                </a:rPr>
                <a:t> child. </a:t>
              </a:r>
              <a:endParaRPr lang="en-US" dirty="0"/>
            </a:p>
          </p:txBody>
        </p:sp>
        <p:sp>
          <p:nvSpPr>
            <p:cNvPr id="328" name="Google Shape;328;p37"/>
            <p:cNvSpPr/>
            <p:nvPr/>
          </p:nvSpPr>
          <p:spPr>
            <a:xfrm>
              <a:off x="1340640" y="2163354"/>
              <a:ext cx="8064000" cy="915265"/>
            </a:xfrm>
            <a:prstGeom prst="roundRect">
              <a:avLst>
                <a:gd name="adj" fmla="val 10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9" name="Google Shape;329;p37"/>
            <p:cNvSpPr txBox="1"/>
            <p:nvPr/>
          </p:nvSpPr>
          <p:spPr>
            <a:xfrm>
              <a:off x="1367447" y="2190161"/>
              <a:ext cx="6750183" cy="861651"/>
            </a:xfrm>
            <a:prstGeom prst="rect">
              <a:avLst/>
            </a:prstGeom>
            <a:noFill/>
            <a:ln>
              <a:noFill/>
            </a:ln>
          </p:spPr>
          <p:txBody>
            <a:bodyPr spcFirstLastPara="1" wrap="square" lIns="68575" tIns="68575" rIns="68575" bIns="68575" anchor="ctr" anchorCtr="0">
              <a:noAutofit/>
            </a:bodyPr>
            <a:lstStyle/>
            <a:p>
              <a:pPr marL="0" marR="0" lvl="0" indent="0" algn="l" rtl="0">
                <a:lnSpc>
                  <a:spcPct val="90000"/>
                </a:lnSpc>
                <a:spcBef>
                  <a:spcPts val="0"/>
                </a:spcBef>
                <a:spcAft>
                  <a:spcPts val="0"/>
                </a:spcAft>
                <a:buClr>
                  <a:schemeClr val="dk1"/>
                </a:buClr>
                <a:buSzPts val="1800"/>
                <a:buFont typeface="Arial"/>
                <a:buNone/>
              </a:pPr>
              <a:r>
                <a:rPr lang="da-DK" sz="1800" b="0" i="0" u="none" strike="noStrike" cap="none" dirty="0">
                  <a:solidFill>
                    <a:schemeClr val="dk1"/>
                  </a:solidFill>
                  <a:latin typeface="Arial"/>
                  <a:ea typeface="Arial"/>
                  <a:cs typeface="Arial"/>
                  <a:sym typeface="Arial"/>
                </a:rPr>
                <a:t>If a child has a need to be shielded from sensory inputs, you can often find a quieter room at our school than you can typically provide </a:t>
              </a:r>
              <a:r>
                <a:rPr lang="da-DK" sz="1800" dirty="0">
                  <a:solidFill>
                    <a:schemeClr val="dk1"/>
                  </a:solidFill>
                </a:rPr>
                <a:t>in</a:t>
              </a:r>
              <a:r>
                <a:rPr lang="da-DK" sz="1800" b="0" i="0" u="none" strike="noStrike" cap="none" dirty="0">
                  <a:solidFill>
                    <a:schemeClr val="dk1"/>
                  </a:solidFill>
                  <a:latin typeface="Arial"/>
                  <a:ea typeface="Arial"/>
                  <a:cs typeface="Arial"/>
                  <a:sym typeface="Arial"/>
                </a:rPr>
                <a:t> a </a:t>
              </a:r>
              <a:r>
                <a:rPr lang="da-DK" sz="1800" dirty="0">
                  <a:solidFill>
                    <a:schemeClr val="dk1"/>
                  </a:solidFill>
                </a:rPr>
                <a:t>state</a:t>
              </a:r>
              <a:r>
                <a:rPr lang="da-DK" sz="1800" b="0" i="0" u="none" strike="noStrike" cap="none" dirty="0">
                  <a:solidFill>
                    <a:schemeClr val="dk1"/>
                  </a:solidFill>
                  <a:latin typeface="Arial"/>
                  <a:ea typeface="Arial"/>
                  <a:cs typeface="Arial"/>
                  <a:sym typeface="Arial"/>
                </a:rPr>
                <a:t> school </a:t>
              </a:r>
              <a:endParaRPr dirty="0"/>
            </a:p>
          </p:txBody>
        </p:sp>
        <p:sp>
          <p:nvSpPr>
            <p:cNvPr id="330" name="Google Shape;330;p37"/>
            <p:cNvSpPr/>
            <p:nvPr/>
          </p:nvSpPr>
          <p:spPr>
            <a:xfrm>
              <a:off x="2016000" y="3245031"/>
              <a:ext cx="8064000" cy="915265"/>
            </a:xfrm>
            <a:prstGeom prst="roundRect">
              <a:avLst>
                <a:gd name="adj" fmla="val 10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1" name="Google Shape;331;p37"/>
            <p:cNvSpPr txBox="1"/>
            <p:nvPr/>
          </p:nvSpPr>
          <p:spPr>
            <a:xfrm>
              <a:off x="2042807" y="3271838"/>
              <a:ext cx="6740103" cy="861651"/>
            </a:xfrm>
            <a:prstGeom prst="rect">
              <a:avLst/>
            </a:prstGeom>
            <a:noFill/>
            <a:ln>
              <a:noFill/>
            </a:ln>
          </p:spPr>
          <p:txBody>
            <a:bodyPr spcFirstLastPara="1" wrap="square" lIns="68575" tIns="68575" rIns="68575" bIns="68575" anchor="ctr" anchorCtr="0">
              <a:noAutofit/>
            </a:bodyPr>
            <a:lstStyle/>
            <a:p>
              <a:pPr marL="0" marR="0" lvl="0" indent="0" algn="l" rtl="0">
                <a:lnSpc>
                  <a:spcPct val="90000"/>
                </a:lnSpc>
                <a:spcBef>
                  <a:spcPts val="0"/>
                </a:spcBef>
                <a:spcAft>
                  <a:spcPts val="0"/>
                </a:spcAft>
                <a:buClr>
                  <a:schemeClr val="dk1"/>
                </a:buClr>
                <a:buSzPts val="1800"/>
                <a:buFont typeface="Arial"/>
                <a:buNone/>
              </a:pPr>
              <a:r>
                <a:rPr lang="da-DK" sz="1800" b="0" i="0" u="none" strike="noStrike" cap="none" dirty="0">
                  <a:solidFill>
                    <a:schemeClr val="dk1"/>
                  </a:solidFill>
                  <a:latin typeface="Arial"/>
                  <a:ea typeface="Arial"/>
                  <a:cs typeface="Arial"/>
                  <a:sym typeface="Arial"/>
                </a:rPr>
                <a:t>So therefore we invented the following approach in which we learn to investigate and learn together</a:t>
              </a:r>
              <a:endParaRPr dirty="0"/>
            </a:p>
          </p:txBody>
        </p:sp>
        <p:sp>
          <p:nvSpPr>
            <p:cNvPr id="332" name="Google Shape;332;p37"/>
            <p:cNvSpPr/>
            <p:nvPr/>
          </p:nvSpPr>
          <p:spPr>
            <a:xfrm>
              <a:off x="7469077" y="701010"/>
              <a:ext cx="594922" cy="594922"/>
            </a:xfrm>
            <a:prstGeom prst="downArrow">
              <a:avLst>
                <a:gd name="adj1" fmla="val 55000"/>
                <a:gd name="adj2" fmla="val 45000"/>
              </a:avLst>
            </a:prstGeom>
            <a:solidFill>
              <a:srgbClr val="F2F2F2">
                <a:alpha val="89803"/>
              </a:srgbClr>
            </a:solidFill>
            <a:ln w="12700" cap="flat" cmpd="sng">
              <a:solidFill>
                <a:srgbClr val="F2F2F2">
                  <a:alpha val="89803"/>
                </a:srgb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3" name="Google Shape;333;p37"/>
            <p:cNvSpPr txBox="1"/>
            <p:nvPr/>
          </p:nvSpPr>
          <p:spPr>
            <a:xfrm>
              <a:off x="7602934" y="701010"/>
              <a:ext cx="327208" cy="447679"/>
            </a:xfrm>
            <a:prstGeom prst="rect">
              <a:avLst/>
            </a:prstGeom>
            <a:noFill/>
            <a:ln>
              <a:noFill/>
            </a:ln>
          </p:spPr>
          <p:txBody>
            <a:bodyPr spcFirstLastPara="1" wrap="square" lIns="35550" tIns="35550" rIns="35550" bIns="35550" anchor="ctr" anchorCtr="0">
              <a:noAutofit/>
            </a:bodyPr>
            <a:lstStyle/>
            <a:p>
              <a:pPr marL="0" marR="0" lvl="0" indent="0" algn="ctr" rtl="0">
                <a:lnSpc>
                  <a:spcPct val="90000"/>
                </a:lnSpc>
                <a:spcBef>
                  <a:spcPts val="0"/>
                </a:spcBef>
                <a:spcAft>
                  <a:spcPts val="0"/>
                </a:spcAft>
                <a:buClr>
                  <a:schemeClr val="dk1"/>
                </a:buClr>
                <a:buSzPts val="2800"/>
                <a:buFont typeface="Arial"/>
                <a:buNone/>
              </a:pPr>
              <a:endParaRPr sz="2800" b="0" i="0" u="none" strike="noStrike" cap="none" dirty="0">
                <a:solidFill>
                  <a:schemeClr val="dk1"/>
                </a:solidFill>
                <a:latin typeface="Arial"/>
                <a:ea typeface="Arial"/>
                <a:cs typeface="Arial"/>
                <a:sym typeface="Arial"/>
              </a:endParaRPr>
            </a:p>
          </p:txBody>
        </p:sp>
        <p:sp>
          <p:nvSpPr>
            <p:cNvPr id="334" name="Google Shape;334;p37"/>
            <p:cNvSpPr/>
            <p:nvPr/>
          </p:nvSpPr>
          <p:spPr>
            <a:xfrm>
              <a:off x="8144437" y="1782687"/>
              <a:ext cx="594922" cy="594922"/>
            </a:xfrm>
            <a:prstGeom prst="downArrow">
              <a:avLst>
                <a:gd name="adj1" fmla="val 55000"/>
                <a:gd name="adj2" fmla="val 45000"/>
              </a:avLst>
            </a:prstGeom>
            <a:solidFill>
              <a:srgbClr val="F2F2F2">
                <a:alpha val="89803"/>
              </a:srgbClr>
            </a:solidFill>
            <a:ln w="12700" cap="flat" cmpd="sng">
              <a:solidFill>
                <a:srgbClr val="F2F2F2">
                  <a:alpha val="89803"/>
                </a:srgb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5" name="Google Shape;335;p37"/>
            <p:cNvSpPr txBox="1"/>
            <p:nvPr/>
          </p:nvSpPr>
          <p:spPr>
            <a:xfrm>
              <a:off x="8278294" y="1782687"/>
              <a:ext cx="327208" cy="447679"/>
            </a:xfrm>
            <a:prstGeom prst="rect">
              <a:avLst/>
            </a:prstGeom>
            <a:noFill/>
            <a:ln>
              <a:noFill/>
            </a:ln>
          </p:spPr>
          <p:txBody>
            <a:bodyPr spcFirstLastPara="1" wrap="square" lIns="35550" tIns="35550" rIns="35550" bIns="35550" anchor="ctr" anchorCtr="0">
              <a:noAutofit/>
            </a:bodyPr>
            <a:lstStyle/>
            <a:p>
              <a:pPr marL="0" marR="0" lvl="0" indent="0" algn="ctr" rtl="0">
                <a:lnSpc>
                  <a:spcPct val="90000"/>
                </a:lnSpc>
                <a:spcBef>
                  <a:spcPts val="0"/>
                </a:spcBef>
                <a:spcAft>
                  <a:spcPts val="0"/>
                </a:spcAft>
                <a:buClr>
                  <a:schemeClr val="dk1"/>
                </a:buClr>
                <a:buSzPts val="2800"/>
                <a:buFont typeface="Arial"/>
                <a:buNone/>
              </a:pPr>
              <a:endParaRPr sz="2800" b="0" i="0" u="none" strike="noStrike" cap="none" dirty="0">
                <a:solidFill>
                  <a:schemeClr val="dk1"/>
                </a:solidFill>
                <a:latin typeface="Arial"/>
                <a:ea typeface="Arial"/>
                <a:cs typeface="Arial"/>
                <a:sym typeface="Arial"/>
              </a:endParaRPr>
            </a:p>
          </p:txBody>
        </p:sp>
        <p:sp>
          <p:nvSpPr>
            <p:cNvPr id="336" name="Google Shape;336;p37"/>
            <p:cNvSpPr/>
            <p:nvPr/>
          </p:nvSpPr>
          <p:spPr>
            <a:xfrm>
              <a:off x="8809717" y="2864364"/>
              <a:ext cx="594922" cy="594922"/>
            </a:xfrm>
            <a:prstGeom prst="downArrow">
              <a:avLst>
                <a:gd name="adj1" fmla="val 55000"/>
                <a:gd name="adj2" fmla="val 45000"/>
              </a:avLst>
            </a:prstGeom>
            <a:solidFill>
              <a:srgbClr val="F2F2F2">
                <a:alpha val="89803"/>
              </a:srgbClr>
            </a:solidFill>
            <a:ln w="12700" cap="flat" cmpd="sng">
              <a:solidFill>
                <a:srgbClr val="F2F2F2">
                  <a:alpha val="89803"/>
                </a:srgb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7" name="Google Shape;337;p37"/>
            <p:cNvSpPr txBox="1"/>
            <p:nvPr/>
          </p:nvSpPr>
          <p:spPr>
            <a:xfrm>
              <a:off x="8943574" y="2864364"/>
              <a:ext cx="327208" cy="447679"/>
            </a:xfrm>
            <a:prstGeom prst="rect">
              <a:avLst/>
            </a:prstGeom>
            <a:noFill/>
            <a:ln>
              <a:noFill/>
            </a:ln>
          </p:spPr>
          <p:txBody>
            <a:bodyPr spcFirstLastPara="1" wrap="square" lIns="35550" tIns="35550" rIns="35550" bIns="35550" anchor="ctr" anchorCtr="0">
              <a:noAutofit/>
            </a:bodyPr>
            <a:lstStyle/>
            <a:p>
              <a:pPr marL="0" marR="0" lvl="0" indent="0" algn="ctr" rtl="0">
                <a:lnSpc>
                  <a:spcPct val="90000"/>
                </a:lnSpc>
                <a:spcBef>
                  <a:spcPts val="0"/>
                </a:spcBef>
                <a:spcAft>
                  <a:spcPts val="0"/>
                </a:spcAft>
                <a:buClr>
                  <a:schemeClr val="dk1"/>
                </a:buClr>
                <a:buSzPts val="2800"/>
                <a:buFont typeface="Arial"/>
                <a:buNone/>
              </a:pPr>
              <a:endParaRPr sz="2800" b="0" i="0" u="none" strike="noStrike" cap="none" dirty="0">
                <a:solidFill>
                  <a:schemeClr val="dk1"/>
                </a:solidFill>
                <a:latin typeface="Arial"/>
                <a:ea typeface="Arial"/>
                <a:cs typeface="Arial"/>
                <a:sym typeface="Aria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8"/>
          <p:cNvSpPr txBox="1">
            <a:spLocks noGrp="1"/>
          </p:cNvSpPr>
          <p:nvPr>
            <p:ph type="body" idx="1"/>
          </p:nvPr>
        </p:nvSpPr>
        <p:spPr>
          <a:xfrm>
            <a:off x="665872" y="1601791"/>
            <a:ext cx="9511072" cy="3975151"/>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100"/>
              <a:buNone/>
            </a:pPr>
            <a:r>
              <a:rPr lang="da-DK" dirty="0">
                <a:solidFill>
                  <a:schemeClr val="dk1"/>
                </a:solidFill>
              </a:rPr>
              <a:t>The learning that can occur when two perspectives meet in practice:</a:t>
            </a:r>
            <a:endParaRPr dirty="0"/>
          </a:p>
          <a:p>
            <a:pPr marL="0" lvl="0" indent="0" algn="l" rtl="0">
              <a:lnSpc>
                <a:spcPct val="100000"/>
              </a:lnSpc>
              <a:spcBef>
                <a:spcPts val="850"/>
              </a:spcBef>
              <a:spcAft>
                <a:spcPts val="0"/>
              </a:spcAft>
              <a:buClr>
                <a:schemeClr val="accent5"/>
              </a:buClr>
              <a:buSzPts val="2133"/>
              <a:buNone/>
            </a:pPr>
            <a:endParaRPr dirty="0">
              <a:solidFill>
                <a:schemeClr val="dk1"/>
              </a:solidFill>
            </a:endParaRPr>
          </a:p>
          <a:p>
            <a:pPr marL="380990" lvl="0" indent="-380990" algn="l" rtl="0">
              <a:lnSpc>
                <a:spcPct val="100000"/>
              </a:lnSpc>
              <a:spcBef>
                <a:spcPts val="850"/>
              </a:spcBef>
              <a:spcAft>
                <a:spcPts val="0"/>
              </a:spcAft>
              <a:buClr>
                <a:schemeClr val="dk1"/>
              </a:buClr>
              <a:buSzPts val="2100"/>
              <a:buFont typeface="Noto Sans Symbols"/>
              <a:buChar char="▪"/>
            </a:pPr>
            <a:r>
              <a:rPr lang="da-DK" dirty="0">
                <a:solidFill>
                  <a:schemeClr val="dk1"/>
                </a:solidFill>
              </a:rPr>
              <a:t>Within our school we are trained in, and have the knowledge of, how to teach children with special needs.</a:t>
            </a:r>
            <a:endParaRPr dirty="0"/>
          </a:p>
          <a:p>
            <a:pPr marL="380990" lvl="0" indent="-380990" algn="l" rtl="0">
              <a:lnSpc>
                <a:spcPct val="100000"/>
              </a:lnSpc>
              <a:spcBef>
                <a:spcPts val="850"/>
              </a:spcBef>
              <a:spcAft>
                <a:spcPts val="0"/>
              </a:spcAft>
              <a:buClr>
                <a:schemeClr val="dk1"/>
              </a:buClr>
              <a:buSzPts val="2100"/>
              <a:buFont typeface="Noto Sans Symbols"/>
              <a:buChar char="▪"/>
            </a:pPr>
            <a:r>
              <a:rPr lang="da-DK" dirty="0">
                <a:solidFill>
                  <a:schemeClr val="dk1"/>
                </a:solidFill>
              </a:rPr>
              <a:t>The state schools are trained in, and have knowledge of, classroom teaching at their school and they know which resources are avaiable at their school. </a:t>
            </a:r>
            <a:endParaRPr dirty="0"/>
          </a:p>
          <a:p>
            <a:pPr marL="380990" lvl="0" indent="-380990" algn="l" rtl="0">
              <a:lnSpc>
                <a:spcPct val="100000"/>
              </a:lnSpc>
              <a:spcBef>
                <a:spcPts val="850"/>
              </a:spcBef>
              <a:spcAft>
                <a:spcPts val="0"/>
              </a:spcAft>
              <a:buClr>
                <a:schemeClr val="dk1"/>
              </a:buClr>
              <a:buSzPts val="2100"/>
              <a:buFont typeface="Noto Sans Symbols"/>
              <a:buChar char="▪"/>
            </a:pPr>
            <a:r>
              <a:rPr lang="da-DK" dirty="0">
                <a:solidFill>
                  <a:schemeClr val="dk1"/>
                </a:solidFill>
              </a:rPr>
              <a:t>When you combine those two understandings in practice new understandings can arise </a:t>
            </a:r>
            <a:endParaRPr dirty="0"/>
          </a:p>
          <a:p>
            <a:pPr marL="380990" lvl="0" indent="-245544" algn="l" rtl="0">
              <a:lnSpc>
                <a:spcPct val="100000"/>
              </a:lnSpc>
              <a:spcBef>
                <a:spcPts val="850"/>
              </a:spcBef>
              <a:spcAft>
                <a:spcPts val="0"/>
              </a:spcAft>
              <a:buClr>
                <a:schemeClr val="accent5"/>
              </a:buClr>
              <a:buSzPts val="2133"/>
              <a:buFont typeface="Noto Sans Symbols"/>
              <a:buNone/>
            </a:pPr>
            <a:endParaRPr dirty="0"/>
          </a:p>
        </p:txBody>
      </p:sp>
      <p:sp>
        <p:nvSpPr>
          <p:cNvPr id="343" name="Google Shape;343;p38"/>
          <p:cNvSpPr txBox="1">
            <a:spLocks noGrp="1"/>
          </p:cNvSpPr>
          <p:nvPr>
            <p:ph type="body" idx="2"/>
          </p:nvPr>
        </p:nvSpPr>
        <p:spPr>
          <a:xfrm>
            <a:off x="1358010" y="500065"/>
            <a:ext cx="9306984" cy="90963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8E1157"/>
              </a:buClr>
              <a:buSzPts val="4267"/>
              <a:buNone/>
            </a:pPr>
            <a:r>
              <a:rPr lang="da-DK" sz="4267" dirty="0">
                <a:solidFill>
                  <a:srgbClr val="8E1157"/>
                </a:solidFill>
                <a:latin typeface="Arial"/>
                <a:ea typeface="Arial"/>
                <a:cs typeface="Arial"/>
                <a:sym typeface="Arial"/>
              </a:rPr>
              <a:t>Situated</a:t>
            </a:r>
            <a:r>
              <a:rPr lang="da-DK" dirty="0"/>
              <a:t> </a:t>
            </a:r>
            <a:r>
              <a:rPr lang="da-DK" sz="4267" dirty="0">
                <a:solidFill>
                  <a:srgbClr val="8E1157"/>
                </a:solidFill>
                <a:latin typeface="Arial"/>
                <a:ea typeface="Arial"/>
                <a:cs typeface="Arial"/>
                <a:sym typeface="Arial"/>
              </a:rPr>
              <a:t>collaborative learning </a:t>
            </a:r>
            <a:endParaRPr dirty="0"/>
          </a:p>
        </p:txBody>
      </p:sp>
      <p:pic>
        <p:nvPicPr>
          <p:cNvPr id="344" name="Google Shape;344;p38"/>
          <p:cNvPicPr preferRelativeResize="0"/>
          <p:nvPr/>
        </p:nvPicPr>
        <p:blipFill rotWithShape="1">
          <a:blip r:embed="rId3">
            <a:alphaModFix/>
          </a:blip>
          <a:srcRect/>
          <a:stretch/>
        </p:blipFill>
        <p:spPr>
          <a:xfrm>
            <a:off x="9761226" y="3129172"/>
            <a:ext cx="2241876" cy="304588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39"/>
          <p:cNvSpPr txBox="1">
            <a:spLocks noGrp="1"/>
          </p:cNvSpPr>
          <p:nvPr>
            <p:ph type="body" idx="1"/>
          </p:nvPr>
        </p:nvSpPr>
        <p:spPr>
          <a:xfrm>
            <a:off x="665872" y="1291591"/>
            <a:ext cx="9511072" cy="428535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100"/>
              <a:buNone/>
            </a:pPr>
            <a:r>
              <a:rPr lang="da-DK" dirty="0">
                <a:solidFill>
                  <a:schemeClr val="dk1"/>
                </a:solidFill>
              </a:rPr>
              <a:t>We provide our help to state schools in two ways:</a:t>
            </a:r>
            <a:endParaRPr dirty="0"/>
          </a:p>
          <a:p>
            <a:pPr marL="0" lvl="0" indent="0" algn="l" rtl="0">
              <a:lnSpc>
                <a:spcPct val="100000"/>
              </a:lnSpc>
              <a:spcBef>
                <a:spcPts val="850"/>
              </a:spcBef>
              <a:spcAft>
                <a:spcPts val="0"/>
              </a:spcAft>
              <a:buClr>
                <a:schemeClr val="accent5"/>
              </a:buClr>
              <a:buSzPts val="2133"/>
              <a:buNone/>
            </a:pPr>
            <a:endParaRPr dirty="0">
              <a:solidFill>
                <a:schemeClr val="dk1"/>
              </a:solidFill>
            </a:endParaRPr>
          </a:p>
          <a:p>
            <a:pPr marL="0" lvl="0" indent="0" algn="l" rtl="0">
              <a:lnSpc>
                <a:spcPct val="100000"/>
              </a:lnSpc>
              <a:spcBef>
                <a:spcPts val="850"/>
              </a:spcBef>
              <a:spcAft>
                <a:spcPts val="0"/>
              </a:spcAft>
              <a:buClr>
                <a:srgbClr val="8E1157"/>
              </a:buClr>
              <a:buSzPts val="2400"/>
              <a:buNone/>
            </a:pPr>
            <a:r>
              <a:rPr lang="da-DK" sz="2400" dirty="0">
                <a:solidFill>
                  <a:srgbClr val="8E1157"/>
                </a:solidFill>
                <a:latin typeface="Arial"/>
                <a:ea typeface="Arial"/>
                <a:cs typeface="Arial"/>
                <a:sym typeface="Arial"/>
              </a:rPr>
              <a:t>Pedagogical supervision</a:t>
            </a:r>
            <a:endParaRPr dirty="0"/>
          </a:p>
          <a:p>
            <a:pPr marL="380990" lvl="0" indent="-380990" algn="l" rtl="0">
              <a:lnSpc>
                <a:spcPct val="100000"/>
              </a:lnSpc>
              <a:spcBef>
                <a:spcPts val="850"/>
              </a:spcBef>
              <a:spcAft>
                <a:spcPts val="0"/>
              </a:spcAft>
              <a:buClr>
                <a:schemeClr val="dk1"/>
              </a:buClr>
              <a:buSzPts val="2100"/>
              <a:buFont typeface="Noto Sans Symbols"/>
              <a:buChar char="▪"/>
            </a:pPr>
            <a:r>
              <a:rPr lang="da-DK" dirty="0">
                <a:solidFill>
                  <a:schemeClr val="dk1"/>
                </a:solidFill>
              </a:rPr>
              <a:t>Our consultants who have a masters degree or a university degree in special education give the teachers pedagogical supervision.</a:t>
            </a:r>
            <a:endParaRPr dirty="0"/>
          </a:p>
          <a:p>
            <a:pPr marL="0" lvl="0" indent="0" algn="l" rtl="0">
              <a:lnSpc>
                <a:spcPct val="100000"/>
              </a:lnSpc>
              <a:spcBef>
                <a:spcPts val="850"/>
              </a:spcBef>
              <a:spcAft>
                <a:spcPts val="0"/>
              </a:spcAft>
              <a:buClr>
                <a:srgbClr val="8E1157"/>
              </a:buClr>
              <a:buSzPts val="2400"/>
              <a:buNone/>
            </a:pPr>
            <a:r>
              <a:rPr lang="da-DK" sz="2400" dirty="0">
                <a:solidFill>
                  <a:srgbClr val="8E1157"/>
                </a:solidFill>
                <a:latin typeface="Arial"/>
                <a:ea typeface="Arial"/>
                <a:cs typeface="Arial"/>
                <a:sym typeface="Arial"/>
              </a:rPr>
              <a:t>Co teaching</a:t>
            </a:r>
            <a:endParaRPr sz="2400" dirty="0">
              <a:solidFill>
                <a:srgbClr val="8E1157"/>
              </a:solidFill>
              <a:latin typeface="Arial"/>
              <a:ea typeface="Arial"/>
              <a:cs typeface="Arial"/>
              <a:sym typeface="Arial"/>
            </a:endParaRPr>
          </a:p>
          <a:p>
            <a:pPr marL="380990" lvl="0" indent="-380990" algn="l" rtl="0">
              <a:lnSpc>
                <a:spcPct val="100000"/>
              </a:lnSpc>
              <a:spcBef>
                <a:spcPts val="850"/>
              </a:spcBef>
              <a:spcAft>
                <a:spcPts val="0"/>
              </a:spcAft>
              <a:buClr>
                <a:schemeClr val="dk1"/>
              </a:buClr>
              <a:buSzPts val="2100"/>
              <a:buFont typeface="Noto Sans Symbols"/>
              <a:buChar char="▪"/>
            </a:pPr>
            <a:r>
              <a:rPr lang="da-DK" dirty="0">
                <a:solidFill>
                  <a:schemeClr val="dk1"/>
                </a:solidFill>
              </a:rPr>
              <a:t>Our teachers or pedagogues go into the state school to work alongside the schools teachers in their classrooms in an apprenticeship type learning. </a:t>
            </a:r>
            <a:endParaRPr dirty="0"/>
          </a:p>
        </p:txBody>
      </p:sp>
      <p:sp>
        <p:nvSpPr>
          <p:cNvPr id="350" name="Google Shape;350;p39"/>
          <p:cNvSpPr txBox="1">
            <a:spLocks noGrp="1"/>
          </p:cNvSpPr>
          <p:nvPr>
            <p:ph type="body" idx="2"/>
          </p:nvPr>
        </p:nvSpPr>
        <p:spPr>
          <a:xfrm>
            <a:off x="1358010" y="500065"/>
            <a:ext cx="9306984" cy="90963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8E1157"/>
              </a:buClr>
              <a:buSzPts val="4267"/>
              <a:buNone/>
            </a:pPr>
            <a:r>
              <a:rPr lang="da-DK" sz="4267" dirty="0">
                <a:solidFill>
                  <a:srgbClr val="8E1157"/>
                </a:solidFill>
                <a:latin typeface="Arial"/>
                <a:ea typeface="Arial"/>
                <a:cs typeface="Arial"/>
                <a:sym typeface="Arial"/>
              </a:rPr>
              <a:t>Situated</a:t>
            </a:r>
            <a:r>
              <a:rPr lang="da-DK" dirty="0"/>
              <a:t> </a:t>
            </a:r>
            <a:r>
              <a:rPr lang="da-DK" sz="4267" dirty="0">
                <a:solidFill>
                  <a:srgbClr val="8E1157"/>
                </a:solidFill>
                <a:latin typeface="Arial"/>
                <a:ea typeface="Arial"/>
                <a:cs typeface="Arial"/>
                <a:sym typeface="Arial"/>
              </a:rPr>
              <a:t>collaborative learning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40"/>
          <p:cNvSpPr txBox="1">
            <a:spLocks noGrp="1"/>
          </p:cNvSpPr>
          <p:nvPr>
            <p:ph type="body" idx="1"/>
          </p:nvPr>
        </p:nvSpPr>
        <p:spPr>
          <a:xfrm>
            <a:off x="665872" y="1291591"/>
            <a:ext cx="9511072" cy="506634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accent5"/>
              </a:buClr>
              <a:buSzPts val="2100"/>
              <a:buNone/>
            </a:pPr>
            <a:r>
              <a:rPr lang="da-DK" dirty="0"/>
              <a:t> </a:t>
            </a:r>
            <a:r>
              <a:rPr lang="da-DK" b="1" dirty="0">
                <a:solidFill>
                  <a:schemeClr val="dk1"/>
                </a:solidFill>
              </a:rPr>
              <a:t>Our consultants typically follow this procedure:</a:t>
            </a:r>
            <a:endParaRPr dirty="0"/>
          </a:p>
          <a:p>
            <a:pPr indent="-457200">
              <a:spcBef>
                <a:spcPts val="850"/>
              </a:spcBef>
              <a:buClr>
                <a:schemeClr val="dk1"/>
              </a:buClr>
              <a:buSzPts val="2100"/>
            </a:pPr>
            <a:r>
              <a:rPr lang="da-DK" dirty="0">
                <a:solidFill>
                  <a:schemeClr val="dk1"/>
                </a:solidFill>
              </a:rPr>
              <a:t>They have a meeting with the principal at the school who asked for help. After this meeting they write up a purpose for the supervision.</a:t>
            </a:r>
            <a:endParaRPr dirty="0"/>
          </a:p>
          <a:p>
            <a:pPr indent="-457200">
              <a:spcBef>
                <a:spcPts val="850"/>
              </a:spcBef>
              <a:buClr>
                <a:schemeClr val="dk1"/>
              </a:buClr>
              <a:buSzPts val="2100"/>
            </a:pPr>
            <a:r>
              <a:rPr lang="da-DK" dirty="0">
                <a:solidFill>
                  <a:schemeClr val="dk1"/>
                </a:solidFill>
              </a:rPr>
              <a:t>They arrange a meeting with the staff that work with the chosen challenge to adjust and coordinate perspectives on the chosen challenge.</a:t>
            </a:r>
            <a:endParaRPr dirty="0"/>
          </a:p>
          <a:p>
            <a:pPr indent="-457200">
              <a:spcBef>
                <a:spcPts val="850"/>
              </a:spcBef>
              <a:buClr>
                <a:schemeClr val="dk1"/>
              </a:buClr>
              <a:buSzPts val="2100"/>
            </a:pPr>
            <a:r>
              <a:rPr lang="da-DK" dirty="0">
                <a:solidFill>
                  <a:schemeClr val="dk1"/>
                </a:solidFill>
              </a:rPr>
              <a:t>Then the consultants make observations surrounding the classroom and the students concerned. </a:t>
            </a:r>
            <a:endParaRPr dirty="0"/>
          </a:p>
          <a:p>
            <a:pPr indent="-457200">
              <a:spcBef>
                <a:spcPts val="850"/>
              </a:spcBef>
              <a:buClr>
                <a:schemeClr val="dk1"/>
              </a:buClr>
              <a:buSzPts val="2100"/>
            </a:pPr>
            <a:r>
              <a:rPr lang="da-DK" dirty="0">
                <a:solidFill>
                  <a:schemeClr val="dk1"/>
                </a:solidFill>
              </a:rPr>
              <a:t>Another meeting is set up with the staff where the consultants present their observations. This meeting results in new approaches to try out in the classroom and a new date for a follow up meeting is arranged.</a:t>
            </a:r>
            <a:endParaRPr dirty="0"/>
          </a:p>
          <a:p>
            <a:pPr indent="-457200">
              <a:spcBef>
                <a:spcPts val="850"/>
              </a:spcBef>
              <a:buClr>
                <a:schemeClr val="dk1"/>
              </a:buClr>
              <a:buSzPts val="2100"/>
            </a:pPr>
            <a:r>
              <a:rPr lang="da-DK" dirty="0">
                <a:solidFill>
                  <a:schemeClr val="dk1"/>
                </a:solidFill>
              </a:rPr>
              <a:t>At the follow up meeting the staff present what the approaches have led to – good and bad. We provide supervision, discuss adjustments and, if need be, plan a new date for another meeting. </a:t>
            </a:r>
            <a:endParaRPr dirty="0"/>
          </a:p>
        </p:txBody>
      </p:sp>
      <p:sp>
        <p:nvSpPr>
          <p:cNvPr id="356" name="Google Shape;356;p40"/>
          <p:cNvSpPr txBox="1">
            <a:spLocks noGrp="1"/>
          </p:cNvSpPr>
          <p:nvPr>
            <p:ph type="body" idx="2"/>
          </p:nvPr>
        </p:nvSpPr>
        <p:spPr>
          <a:xfrm>
            <a:off x="1358010" y="500065"/>
            <a:ext cx="9306984" cy="909635"/>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8E1157"/>
              </a:buClr>
              <a:buSzPts val="4267"/>
              <a:buNone/>
            </a:pPr>
            <a:r>
              <a:rPr lang="da-DK" sz="4267" dirty="0">
                <a:solidFill>
                  <a:srgbClr val="8E1157"/>
                </a:solidFill>
                <a:latin typeface="Arial"/>
                <a:ea typeface="Arial"/>
                <a:cs typeface="Arial"/>
                <a:sym typeface="Arial"/>
              </a:rPr>
              <a:t>Pedagogical supervision</a:t>
            </a:r>
            <a:endParaRPr dirty="0"/>
          </a:p>
        </p:txBody>
      </p:sp>
      <p:pic>
        <p:nvPicPr>
          <p:cNvPr id="357" name="Google Shape;357;p40"/>
          <p:cNvPicPr preferRelativeResize="0"/>
          <p:nvPr/>
        </p:nvPicPr>
        <p:blipFill rotWithShape="1">
          <a:blip r:embed="rId3">
            <a:alphaModFix/>
          </a:blip>
          <a:srcRect/>
          <a:stretch/>
        </p:blipFill>
        <p:spPr>
          <a:xfrm>
            <a:off x="10069195" y="237326"/>
            <a:ext cx="2119970" cy="287591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41"/>
          <p:cNvSpPr txBox="1">
            <a:spLocks noGrp="1"/>
          </p:cNvSpPr>
          <p:nvPr>
            <p:ph type="body" idx="1"/>
          </p:nvPr>
        </p:nvSpPr>
        <p:spPr>
          <a:xfrm>
            <a:off x="470235" y="1076325"/>
            <a:ext cx="9306984" cy="528161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100"/>
              <a:buNone/>
            </a:pPr>
            <a:r>
              <a:rPr lang="da-DK" b="1" dirty="0">
                <a:solidFill>
                  <a:schemeClr val="dk1"/>
                </a:solidFill>
              </a:rPr>
              <a:t>The procedure is:</a:t>
            </a:r>
            <a:endParaRPr dirty="0"/>
          </a:p>
          <a:p>
            <a:pPr marL="380990" lvl="0" indent="-380990" algn="l" rtl="0">
              <a:lnSpc>
                <a:spcPct val="100000"/>
              </a:lnSpc>
              <a:spcBef>
                <a:spcPts val="850"/>
              </a:spcBef>
              <a:spcAft>
                <a:spcPts val="0"/>
              </a:spcAft>
              <a:buClr>
                <a:schemeClr val="dk1"/>
              </a:buClr>
              <a:buSzPts val="2100"/>
              <a:buFont typeface="Noto Sans Symbols"/>
              <a:buChar char="▪"/>
            </a:pPr>
            <a:r>
              <a:rPr lang="da-DK" dirty="0">
                <a:solidFill>
                  <a:schemeClr val="dk1"/>
                </a:solidFill>
              </a:rPr>
              <a:t>The school which asks for help describes their challenge. </a:t>
            </a:r>
            <a:endParaRPr dirty="0"/>
          </a:p>
          <a:p>
            <a:pPr marL="380990" lvl="0" indent="-380990" algn="l" rtl="0">
              <a:lnSpc>
                <a:spcPct val="100000"/>
              </a:lnSpc>
              <a:spcBef>
                <a:spcPts val="850"/>
              </a:spcBef>
              <a:spcAft>
                <a:spcPts val="0"/>
              </a:spcAft>
              <a:buClr>
                <a:schemeClr val="dk1"/>
              </a:buClr>
              <a:buSzPts val="2100"/>
              <a:buFont typeface="Noto Sans Symbols"/>
              <a:buChar char="▪"/>
            </a:pPr>
            <a:r>
              <a:rPr lang="da-DK" dirty="0">
                <a:solidFill>
                  <a:schemeClr val="dk1"/>
                </a:solidFill>
              </a:rPr>
              <a:t>Our consultants evaluate and find a teacher at our school with the relevant skills and knowledge for that exact challenge. </a:t>
            </a:r>
            <a:endParaRPr dirty="0"/>
          </a:p>
          <a:p>
            <a:pPr marL="380990" lvl="0" indent="-380990" algn="l" rtl="0">
              <a:lnSpc>
                <a:spcPct val="100000"/>
              </a:lnSpc>
              <a:spcBef>
                <a:spcPts val="850"/>
              </a:spcBef>
              <a:spcAft>
                <a:spcPts val="0"/>
              </a:spcAft>
              <a:buClr>
                <a:schemeClr val="dk1"/>
              </a:buClr>
              <a:buSzPts val="2100"/>
              <a:buFont typeface="Noto Sans Symbols"/>
              <a:buChar char="▪"/>
            </a:pPr>
            <a:r>
              <a:rPr lang="da-DK" dirty="0">
                <a:solidFill>
                  <a:schemeClr val="dk1"/>
                </a:solidFill>
              </a:rPr>
              <a:t>Our consultants arrange a meeting with the staff that work with the chosen challenge to aldjust and coordinate perspectives on the chosen challenge and to agree on when and how long our teachers will participate in their classroom.</a:t>
            </a:r>
            <a:endParaRPr dirty="0"/>
          </a:p>
          <a:p>
            <a:pPr marL="380990" lvl="0" indent="-380990" algn="l" rtl="0">
              <a:lnSpc>
                <a:spcPct val="100000"/>
              </a:lnSpc>
              <a:spcBef>
                <a:spcPts val="850"/>
              </a:spcBef>
              <a:spcAft>
                <a:spcPts val="0"/>
              </a:spcAft>
              <a:buClr>
                <a:schemeClr val="dk1"/>
              </a:buClr>
              <a:buSzPts val="2100"/>
              <a:buFont typeface="Noto Sans Symbols"/>
              <a:buChar char="▪"/>
            </a:pPr>
            <a:r>
              <a:rPr lang="da-DK" dirty="0">
                <a:solidFill>
                  <a:schemeClr val="dk1"/>
                </a:solidFill>
              </a:rPr>
              <a:t>It is vital that the teachers from our school and the teachers with the challenge have time to reflect and prepare for future teaching together. </a:t>
            </a:r>
            <a:endParaRPr dirty="0"/>
          </a:p>
          <a:p>
            <a:pPr marL="380990" lvl="0" indent="-380990" algn="l" rtl="0">
              <a:lnSpc>
                <a:spcPct val="100000"/>
              </a:lnSpc>
              <a:spcBef>
                <a:spcPts val="850"/>
              </a:spcBef>
              <a:spcAft>
                <a:spcPts val="0"/>
              </a:spcAft>
              <a:buClr>
                <a:schemeClr val="dk1"/>
              </a:buClr>
              <a:buSzPts val="2100"/>
              <a:buFont typeface="Noto Sans Symbols"/>
              <a:buChar char="▪"/>
            </a:pPr>
            <a:r>
              <a:rPr lang="da-DK" dirty="0">
                <a:solidFill>
                  <a:schemeClr val="dk1"/>
                </a:solidFill>
              </a:rPr>
              <a:t>When our teachers are in the classroom alongside the state school teachers, new insights can occur and they can learn from each other.</a:t>
            </a:r>
            <a:endParaRPr dirty="0"/>
          </a:p>
          <a:p>
            <a:pPr marL="380990" lvl="0" indent="-245544" algn="l" rtl="0">
              <a:lnSpc>
                <a:spcPct val="100000"/>
              </a:lnSpc>
              <a:spcBef>
                <a:spcPts val="850"/>
              </a:spcBef>
              <a:spcAft>
                <a:spcPts val="0"/>
              </a:spcAft>
              <a:buClr>
                <a:schemeClr val="accent5"/>
              </a:buClr>
              <a:buSzPts val="2133"/>
              <a:buFont typeface="Noto Sans Symbols"/>
              <a:buNone/>
            </a:pPr>
            <a:endParaRPr dirty="0"/>
          </a:p>
          <a:p>
            <a:pPr marL="380990" lvl="0" indent="-245544" algn="l" rtl="0">
              <a:lnSpc>
                <a:spcPct val="100000"/>
              </a:lnSpc>
              <a:spcBef>
                <a:spcPts val="850"/>
              </a:spcBef>
              <a:spcAft>
                <a:spcPts val="0"/>
              </a:spcAft>
              <a:buClr>
                <a:schemeClr val="accent5"/>
              </a:buClr>
              <a:buSzPts val="2133"/>
              <a:buFont typeface="Noto Sans Symbols"/>
              <a:buNone/>
            </a:pPr>
            <a:endParaRPr dirty="0"/>
          </a:p>
        </p:txBody>
      </p:sp>
      <p:sp>
        <p:nvSpPr>
          <p:cNvPr id="363" name="Google Shape;363;p41"/>
          <p:cNvSpPr txBox="1"/>
          <p:nvPr/>
        </p:nvSpPr>
        <p:spPr>
          <a:xfrm>
            <a:off x="1358010" y="500065"/>
            <a:ext cx="9306984" cy="90963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8E1157"/>
              </a:buClr>
              <a:buSzPts val="4267"/>
              <a:buFont typeface="Arial"/>
              <a:buNone/>
            </a:pPr>
            <a:r>
              <a:rPr lang="da-DK" sz="4267" b="1" i="0" u="none" strike="noStrike" cap="none" dirty="0">
                <a:solidFill>
                  <a:srgbClr val="8E1157"/>
                </a:solidFill>
                <a:latin typeface="Arial"/>
                <a:ea typeface="Arial"/>
                <a:cs typeface="Arial"/>
                <a:sym typeface="Arial"/>
              </a:rPr>
              <a:t>Co teaching</a:t>
            </a:r>
            <a:endParaRPr sz="4267" b="1" i="0" u="none" strike="noStrike" cap="none" dirty="0">
              <a:solidFill>
                <a:srgbClr val="8E1157"/>
              </a:solidFill>
              <a:latin typeface="Arial"/>
              <a:ea typeface="Arial"/>
              <a:cs typeface="Arial"/>
              <a:sym typeface="Arial"/>
            </a:endParaRPr>
          </a:p>
        </p:txBody>
      </p:sp>
      <p:pic>
        <p:nvPicPr>
          <p:cNvPr id="364" name="Google Shape;364;p41" descr="Addressing a Range of Learning Needs Through Co-Teaching"/>
          <p:cNvPicPr preferRelativeResize="0"/>
          <p:nvPr/>
        </p:nvPicPr>
        <p:blipFill rotWithShape="1">
          <a:blip r:embed="rId3">
            <a:alphaModFix/>
          </a:blip>
          <a:srcRect/>
          <a:stretch/>
        </p:blipFill>
        <p:spPr>
          <a:xfrm>
            <a:off x="9667486" y="357187"/>
            <a:ext cx="2171700" cy="21050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Gråtoneskala">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tema">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1606</Words>
  <Application>Microsoft Office PowerPoint</Application>
  <PresentationFormat>Widescreen</PresentationFormat>
  <Paragraphs>130</Paragraphs>
  <Slides>22</Slides>
  <Notes>22</Notes>
  <HiddenSlides>0</HiddenSlides>
  <MMClips>0</MMClips>
  <ScaleCrop>false</ScaleCrop>
  <HeadingPairs>
    <vt:vector size="6" baseType="variant">
      <vt:variant>
        <vt:lpstr>Benyttede skrifttyper</vt:lpstr>
      </vt:variant>
      <vt:variant>
        <vt:i4>5</vt:i4>
      </vt:variant>
      <vt:variant>
        <vt:lpstr>Tema</vt:lpstr>
      </vt:variant>
      <vt:variant>
        <vt:i4>2</vt:i4>
      </vt:variant>
      <vt:variant>
        <vt:lpstr>Slidetitler</vt:lpstr>
      </vt:variant>
      <vt:variant>
        <vt:i4>22</vt:i4>
      </vt:variant>
    </vt:vector>
  </HeadingPairs>
  <TitlesOfParts>
    <vt:vector size="29" baseType="lpstr">
      <vt:lpstr>Noto Sans Symbols</vt:lpstr>
      <vt:lpstr>Monda</vt:lpstr>
      <vt:lpstr>Arial</vt:lpstr>
      <vt:lpstr>Open Sans</vt:lpstr>
      <vt:lpstr>Calibri</vt:lpstr>
      <vt:lpstr>Office-tema</vt:lpstr>
      <vt:lpstr>1_Office-tema</vt:lpstr>
      <vt:lpstr>PowerPoint-præsentation</vt:lpstr>
      <vt:lpstr>Pindstrupskolen in Denmark </vt:lpstr>
      <vt:lpstr>How it all started with a vision  </vt:lpstr>
      <vt:lpstr>The first years of collegial support</vt:lpstr>
      <vt:lpstr>We learned that:</vt:lpstr>
      <vt:lpstr>PowerPoint-præsentation</vt:lpstr>
      <vt:lpstr>PowerPoint-præsentation</vt:lpstr>
      <vt:lpstr>PowerPoint-præsentation</vt:lpstr>
      <vt:lpstr>PowerPoint-præsentation</vt:lpstr>
      <vt:lpstr>What kind of challenges do we most often meet in state schools?</vt:lpstr>
      <vt:lpstr>What kind of challenges do we most often meet in state schools?</vt:lpstr>
      <vt:lpstr>What kind of challenges do we most often meet in state schools?</vt:lpstr>
      <vt:lpstr>What kind of challenges do we most often meet in state schools?</vt:lpstr>
      <vt:lpstr>Thoughts from a school Principal </vt:lpstr>
      <vt:lpstr>What was the goal? Words from the Principal:</vt:lpstr>
      <vt:lpstr>Workshop about an appreciative and inclusive approach</vt:lpstr>
      <vt:lpstr>Another case example:</vt:lpstr>
      <vt:lpstr>PowerPoint-præsentation</vt:lpstr>
      <vt:lpstr>Thoughts from a school Principal  </vt:lpstr>
      <vt:lpstr>Thoughts from the Principal of Roende school </vt:lpstr>
      <vt:lpstr>To sum it all up</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Lone Bridal Hansen</dc:creator>
  <cp:lastModifiedBy>Lone Bridal Hansen</cp:lastModifiedBy>
  <cp:revision>1</cp:revision>
  <dcterms:modified xsi:type="dcterms:W3CDTF">2024-03-18T13:57:53Z</dcterms:modified>
</cp:coreProperties>
</file>